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14"/>
  </p:notesMasterIdLst>
  <p:sldIdLst>
    <p:sldId id="256" r:id="rId4"/>
    <p:sldId id="257" r:id="rId5"/>
    <p:sldId id="258" r:id="rId6"/>
    <p:sldId id="274" r:id="rId7"/>
    <p:sldId id="260" r:id="rId8"/>
    <p:sldId id="275" r:id="rId9"/>
    <p:sldId id="2145706252" r:id="rId10"/>
    <p:sldId id="2145706253" r:id="rId11"/>
    <p:sldId id="272" r:id="rId12"/>
    <p:sldId id="2145706251" r:id="rId1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Helvetica Neue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8C6E9F-08F7-4E62-AC9C-ABA31B1909A3}" v="36" dt="2025-07-16T07:20:29.841"/>
  </p1510:revLst>
</p1510:revInfo>
</file>

<file path=ppt/tableStyles.xml><?xml version="1.0" encoding="utf-8"?>
<a:tblStyleLst xmlns:a="http://schemas.openxmlformats.org/drawingml/2006/main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SCS-INI-NET-VNC-E2E" userId="487bc3e3-9ce7-4cdd-b7b4-8899ea88d289" providerId="ADAL" clId="{998C6E9F-08F7-4E62-AC9C-ABA31B1909A3}"/>
    <pc:docChg chg="undo custSel addSld delSld modSld delMainMaster">
      <pc:chgData name="Graf Thomas, SCS-INI-NET-VNC-E2E" userId="487bc3e3-9ce7-4cdd-b7b4-8899ea88d289" providerId="ADAL" clId="{998C6E9F-08F7-4E62-AC9C-ABA31B1909A3}" dt="2025-07-16T07:26:20.817" v="751" actId="1076"/>
      <pc:docMkLst>
        <pc:docMk/>
      </pc:docMkLst>
      <pc:sldChg chg="addSp delSp modSp mod">
        <pc:chgData name="Graf Thomas, SCS-INI-NET-VNC-E2E" userId="487bc3e3-9ce7-4cdd-b7b4-8899ea88d289" providerId="ADAL" clId="{998C6E9F-08F7-4E62-AC9C-ABA31B1909A3}" dt="2025-07-16T07:11:08.712" v="614"/>
        <pc:sldMkLst>
          <pc:docMk/>
          <pc:sldMk cId="0" sldId="256"/>
        </pc:sldMkLst>
        <pc:spChg chg="add mod">
          <ac:chgData name="Graf Thomas, SCS-INI-NET-VNC-E2E" userId="487bc3e3-9ce7-4cdd-b7b4-8899ea88d289" providerId="ADAL" clId="{998C6E9F-08F7-4E62-AC9C-ABA31B1909A3}" dt="2025-07-16T07:11:08.712" v="614"/>
          <ac:spMkLst>
            <pc:docMk/>
            <pc:sldMk cId="0" sldId="256"/>
            <ac:spMk id="2" creationId="{BCB98076-6DA6-6B8C-F53E-DB5902062EA0}"/>
          </ac:spMkLst>
        </pc:spChg>
        <pc:spChg chg="add mod">
          <ac:chgData name="Graf Thomas, SCS-INI-NET-VNC-E2E" userId="487bc3e3-9ce7-4cdd-b7b4-8899ea88d289" providerId="ADAL" clId="{998C6E9F-08F7-4E62-AC9C-ABA31B1909A3}" dt="2025-07-16T06:28:57.668" v="102" actId="207"/>
          <ac:spMkLst>
            <pc:docMk/>
            <pc:sldMk cId="0" sldId="256"/>
            <ac:spMk id="7" creationId="{2099727B-B192-98C3-96AF-57104AF0EAA7}"/>
          </ac:spMkLst>
        </pc:spChg>
        <pc:spChg chg="add mod ord">
          <ac:chgData name="Graf Thomas, SCS-INI-NET-VNC-E2E" userId="487bc3e3-9ce7-4cdd-b7b4-8899ea88d289" providerId="ADAL" clId="{998C6E9F-08F7-4E62-AC9C-ABA31B1909A3}" dt="2025-07-16T06:29:09.473" v="104" actId="14100"/>
          <ac:spMkLst>
            <pc:docMk/>
            <pc:sldMk cId="0" sldId="256"/>
            <ac:spMk id="9" creationId="{4C47D17A-A259-8B8A-20E0-474E61FF5DB6}"/>
          </ac:spMkLst>
        </pc:spChg>
        <pc:spChg chg="mod">
          <ac:chgData name="Graf Thomas, SCS-INI-NET-VNC-E2E" userId="487bc3e3-9ce7-4cdd-b7b4-8899ea88d289" providerId="ADAL" clId="{998C6E9F-08F7-4E62-AC9C-ABA31B1909A3}" dt="2025-07-16T06:27:43.666" v="81" actId="1076"/>
          <ac:spMkLst>
            <pc:docMk/>
            <pc:sldMk cId="0" sldId="256"/>
            <ac:spMk id="1506" creationId="{00000000-0000-0000-0000-000000000000}"/>
          </ac:spMkLst>
        </pc:spChg>
        <pc:spChg chg="del mod">
          <ac:chgData name="Graf Thomas, SCS-INI-NET-VNC-E2E" userId="487bc3e3-9ce7-4cdd-b7b4-8899ea88d289" providerId="ADAL" clId="{998C6E9F-08F7-4E62-AC9C-ABA31B1909A3}" dt="2025-07-16T06:24:44.620" v="29" actId="478"/>
          <ac:spMkLst>
            <pc:docMk/>
            <pc:sldMk cId="0" sldId="256"/>
            <ac:spMk id="1507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23:21.315" v="0" actId="478"/>
          <ac:picMkLst>
            <pc:docMk/>
            <pc:sldMk cId="0" sldId="256"/>
            <ac:picMk id="2" creationId="{863841E8-C669-36DC-3A63-90EB65947D5C}"/>
          </ac:picMkLst>
        </pc:picChg>
        <pc:picChg chg="add mod">
          <ac:chgData name="Graf Thomas, SCS-INI-NET-VNC-E2E" userId="487bc3e3-9ce7-4cdd-b7b4-8899ea88d289" providerId="ADAL" clId="{998C6E9F-08F7-4E62-AC9C-ABA31B1909A3}" dt="2025-07-16T06:27:49.260" v="82" actId="1076"/>
          <ac:picMkLst>
            <pc:docMk/>
            <pc:sldMk cId="0" sldId="256"/>
            <ac:picMk id="4" creationId="{37AC637F-ED5C-BC67-6E62-EFBAF43C8857}"/>
          </ac:picMkLst>
        </pc:picChg>
        <pc:picChg chg="add mod">
          <ac:chgData name="Graf Thomas, SCS-INI-NET-VNC-E2E" userId="487bc3e3-9ce7-4cdd-b7b4-8899ea88d289" providerId="ADAL" clId="{998C6E9F-08F7-4E62-AC9C-ABA31B1909A3}" dt="2025-07-16T06:28:12.707" v="96" actId="1076"/>
          <ac:picMkLst>
            <pc:docMk/>
            <pc:sldMk cId="0" sldId="256"/>
            <ac:picMk id="5" creationId="{2054A158-30A9-C387-5FFD-6AEF58492FC5}"/>
          </ac:picMkLst>
        </pc:picChg>
        <pc:picChg chg="del">
          <ac:chgData name="Graf Thomas, SCS-INI-NET-VNC-E2E" userId="487bc3e3-9ce7-4cdd-b7b4-8899ea88d289" providerId="ADAL" clId="{998C6E9F-08F7-4E62-AC9C-ABA31B1909A3}" dt="2025-07-16T06:24:45.666" v="30" actId="478"/>
          <ac:picMkLst>
            <pc:docMk/>
            <pc:sldMk cId="0" sldId="256"/>
            <ac:picMk id="8" creationId="{1AE789F1-96F5-6E47-538A-C2F0286C319F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07:11:04.769" v="613"/>
        <pc:sldMkLst>
          <pc:docMk/>
          <pc:sldMk cId="0" sldId="257"/>
        </pc:sldMkLst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2" creationId="{2748DDB2-AD4A-DEAE-D5A3-D3BC5389479D}"/>
          </ac:spMkLst>
        </pc:spChg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4" creationId="{E81CC267-4141-8946-2B25-FD5BC687F09A}"/>
          </ac:spMkLst>
        </pc:spChg>
        <pc:spChg chg="mod">
          <ac:chgData name="Graf Thomas, SCS-INI-NET-VNC-E2E" userId="487bc3e3-9ce7-4cdd-b7b4-8899ea88d289" providerId="ADAL" clId="{998C6E9F-08F7-4E62-AC9C-ABA31B1909A3}" dt="2025-07-16T06:55:02.207" v="312" actId="1076"/>
          <ac:spMkLst>
            <pc:docMk/>
            <pc:sldMk cId="0" sldId="257"/>
            <ac:spMk id="5" creationId="{3B639EC6-CFEC-5C52-B9C7-BC997E33CB5C}"/>
          </ac:spMkLst>
        </pc:spChg>
        <pc:spChg chg="add mod">
          <ac:chgData name="Graf Thomas, SCS-INI-NET-VNC-E2E" userId="487bc3e3-9ce7-4cdd-b7b4-8899ea88d289" providerId="ADAL" clId="{998C6E9F-08F7-4E62-AC9C-ABA31B1909A3}" dt="2025-07-16T07:11:04.769" v="613"/>
          <ac:spMkLst>
            <pc:docMk/>
            <pc:sldMk cId="0" sldId="257"/>
            <ac:spMk id="6" creationId="{8BF5BFF0-D54E-9B49-7B24-4B838033AC73}"/>
          </ac:spMkLst>
        </pc:spChg>
        <pc:spChg chg="mod">
          <ac:chgData name="Graf Thomas, SCS-INI-NET-VNC-E2E" userId="487bc3e3-9ce7-4cdd-b7b4-8899ea88d289" providerId="ADAL" clId="{998C6E9F-08F7-4E62-AC9C-ABA31B1909A3}" dt="2025-07-16T07:08:56.113" v="593" actId="120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6:57:19.998" v="322" actId="179"/>
          <ac:spMkLst>
            <pc:docMk/>
            <pc:sldMk cId="0" sldId="257"/>
            <ac:spMk id="1515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1:04.428" v="612" actId="478"/>
          <ac:spMkLst>
            <pc:docMk/>
            <pc:sldMk cId="0" sldId="257"/>
            <ac:spMk id="1516" creationId="{00000000-0000-0000-0000-000000000000}"/>
          </ac:spMkLst>
        </pc:spChg>
        <pc:picChg chg="mod">
          <ac:chgData name="Graf Thomas, SCS-INI-NET-VNC-E2E" userId="487bc3e3-9ce7-4cdd-b7b4-8899ea88d289" providerId="ADAL" clId="{998C6E9F-08F7-4E62-AC9C-ABA31B1909A3}" dt="2025-07-16T06:55:41.890" v="316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07:26:20.817" v="751" actId="1076"/>
        <pc:sldMkLst>
          <pc:docMk/>
          <pc:sldMk cId="0" sldId="258"/>
        </pc:sldMkLst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2" creationId="{952B6FE5-731F-89A4-5001-7B70CD7E5E73}"/>
          </ac:spMkLst>
        </pc:spChg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4" creationId="{7E46720E-AF9B-BE1A-05C7-8B9B190C01D7}"/>
          </ac:spMkLst>
        </pc:spChg>
        <pc:spChg chg="add del mod">
          <ac:chgData name="Graf Thomas, SCS-INI-NET-VNC-E2E" userId="487bc3e3-9ce7-4cdd-b7b4-8899ea88d289" providerId="ADAL" clId="{998C6E9F-08F7-4E62-AC9C-ABA31B1909A3}" dt="2025-07-16T07:22:28.056" v="720" actId="478"/>
          <ac:spMkLst>
            <pc:docMk/>
            <pc:sldMk cId="0" sldId="258"/>
            <ac:spMk id="5" creationId="{9265777F-83B8-926E-AD08-2BB2E3486660}"/>
          </ac:spMkLst>
        </pc:spChg>
        <pc:spChg chg="add del mod">
          <ac:chgData name="Graf Thomas, SCS-INI-NET-VNC-E2E" userId="487bc3e3-9ce7-4cdd-b7b4-8899ea88d289" providerId="ADAL" clId="{998C6E9F-08F7-4E62-AC9C-ABA31B1909A3}" dt="2025-07-16T07:22:22.547" v="719" actId="478"/>
          <ac:spMkLst>
            <pc:docMk/>
            <pc:sldMk cId="0" sldId="258"/>
            <ac:spMk id="6" creationId="{F6480209-DA15-EA24-67C8-29BBF37C1067}"/>
          </ac:spMkLst>
        </pc:spChg>
        <pc:spChg chg="add mod">
          <ac:chgData name="Graf Thomas, SCS-INI-NET-VNC-E2E" userId="487bc3e3-9ce7-4cdd-b7b4-8899ea88d289" providerId="ADAL" clId="{998C6E9F-08F7-4E62-AC9C-ABA31B1909A3}" dt="2025-07-16T07:10:59.773" v="611"/>
          <ac:spMkLst>
            <pc:docMk/>
            <pc:sldMk cId="0" sldId="258"/>
            <ac:spMk id="8" creationId="{2D983028-030F-7FAC-361F-2F3CEBD4DFE3}"/>
          </ac:spMkLst>
        </pc:spChg>
        <pc:spChg chg="mod">
          <ac:chgData name="Graf Thomas, SCS-INI-NET-VNC-E2E" userId="487bc3e3-9ce7-4cdd-b7b4-8899ea88d289" providerId="ADAL" clId="{998C6E9F-08F7-4E62-AC9C-ABA31B1909A3}" dt="2025-07-16T07:09:02.226" v="594" actId="120"/>
          <ac:spMkLst>
            <pc:docMk/>
            <pc:sldMk cId="0" sldId="258"/>
            <ac:spMk id="1521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7:23:17.733" v="729" actId="948"/>
          <ac:spMkLst>
            <pc:docMk/>
            <pc:sldMk cId="0" sldId="258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9.473" v="610" actId="478"/>
          <ac:spMkLst>
            <pc:docMk/>
            <pc:sldMk cId="0" sldId="258"/>
            <ac:spMk id="1523" creationId="{00000000-0000-0000-0000-000000000000}"/>
          </ac:spMkLst>
        </pc:spChg>
        <pc:picChg chg="del mod">
          <ac:chgData name="Graf Thomas, SCS-INI-NET-VNC-E2E" userId="487bc3e3-9ce7-4cdd-b7b4-8899ea88d289" providerId="ADAL" clId="{998C6E9F-08F7-4E62-AC9C-ABA31B1909A3}" dt="2025-07-16T07:24:43.214" v="730" actId="478"/>
          <ac:picMkLst>
            <pc:docMk/>
            <pc:sldMk cId="0" sldId="258"/>
            <ac:picMk id="3" creationId="{4DF77622-E4BD-F894-B6F1-462180DD8A06}"/>
          </ac:picMkLst>
        </pc:picChg>
        <pc:picChg chg="add mod ord">
          <ac:chgData name="Graf Thomas, SCS-INI-NET-VNC-E2E" userId="487bc3e3-9ce7-4cdd-b7b4-8899ea88d289" providerId="ADAL" clId="{998C6E9F-08F7-4E62-AC9C-ABA31B1909A3}" dt="2025-07-16T07:26:20.817" v="751" actId="1076"/>
          <ac:picMkLst>
            <pc:docMk/>
            <pc:sldMk cId="0" sldId="258"/>
            <ac:picMk id="7" creationId="{13EB8F9E-76CC-560E-80CE-8C406E9D55D6}"/>
          </ac:picMkLst>
        </pc:picChg>
        <pc:picChg chg="add mod ord">
          <ac:chgData name="Graf Thomas, SCS-INI-NET-VNC-E2E" userId="487bc3e3-9ce7-4cdd-b7b4-8899ea88d289" providerId="ADAL" clId="{998C6E9F-08F7-4E62-AC9C-ABA31B1909A3}" dt="2025-07-16T07:25:09.655" v="741" actId="171"/>
          <ac:picMkLst>
            <pc:docMk/>
            <pc:sldMk cId="0" sldId="258"/>
            <ac:picMk id="10" creationId="{C774B1AB-B764-227A-D7E8-878481C4AC33}"/>
          </ac:picMkLst>
        </pc:picChg>
        <pc:picChg chg="add mod">
          <ac:chgData name="Graf Thomas, SCS-INI-NET-VNC-E2E" userId="487bc3e3-9ce7-4cdd-b7b4-8899ea88d289" providerId="ADAL" clId="{998C6E9F-08F7-4E62-AC9C-ABA31B1909A3}" dt="2025-07-16T07:26:10.774" v="749" actId="1076"/>
          <ac:picMkLst>
            <pc:docMk/>
            <pc:sldMk cId="0" sldId="258"/>
            <ac:picMk id="12" creationId="{8005A68D-C26F-7EA8-5F03-5118ED0E4CAA}"/>
          </ac:picMkLst>
        </pc:picChg>
      </pc:sldChg>
      <pc:sldChg chg="addSp modSp del mod">
        <pc:chgData name="Graf Thomas, SCS-INI-NET-VNC-E2E" userId="487bc3e3-9ce7-4cdd-b7b4-8899ea88d289" providerId="ADAL" clId="{998C6E9F-08F7-4E62-AC9C-ABA31B1909A3}" dt="2025-07-16T06:31:12.783" v="118" actId="47"/>
        <pc:sldMkLst>
          <pc:docMk/>
          <pc:sldMk cId="0" sldId="259"/>
        </pc:sldMkLst>
        <pc:spChg chg="add mod">
          <ac:chgData name="Graf Thomas, SCS-INI-NET-VNC-E2E" userId="487bc3e3-9ce7-4cdd-b7b4-8899ea88d289" providerId="ADAL" clId="{998C6E9F-08F7-4E62-AC9C-ABA31B1909A3}" dt="2025-07-16T06:30:29.630" v="109" actId="207"/>
          <ac:spMkLst>
            <pc:docMk/>
            <pc:sldMk cId="0" sldId="259"/>
            <ac:spMk id="2" creationId="{2F4BE9E5-749B-EDB8-499F-7E70DDBDD6AC}"/>
          </ac:spMkLst>
        </pc:spChg>
        <pc:spChg chg="add mod">
          <ac:chgData name="Graf Thomas, SCS-INI-NET-VNC-E2E" userId="487bc3e3-9ce7-4cdd-b7b4-8899ea88d289" providerId="ADAL" clId="{998C6E9F-08F7-4E62-AC9C-ABA31B1909A3}" dt="2025-07-16T06:29:56.452" v="107"/>
          <ac:spMkLst>
            <pc:docMk/>
            <pc:sldMk cId="0" sldId="259"/>
            <ac:spMk id="3" creationId="{7D48739F-888E-F0F6-550D-65905642721A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07:10:51.389" v="607"/>
        <pc:sldMkLst>
          <pc:docMk/>
          <pc:sldMk cId="0" sldId="260"/>
        </pc:sldMkLst>
        <pc:spChg chg="add del mod">
          <ac:chgData name="Graf Thomas, SCS-INI-NET-VNC-E2E" userId="487bc3e3-9ce7-4cdd-b7b4-8899ea88d289" providerId="ADAL" clId="{998C6E9F-08F7-4E62-AC9C-ABA31B1909A3}" dt="2025-07-16T07:10:51.065" v="606" actId="478"/>
          <ac:spMkLst>
            <pc:docMk/>
            <pc:sldMk cId="0" sldId="260"/>
            <ac:spMk id="2" creationId="{C84D12F9-3061-EEA0-7808-1A07043E5C55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3" creationId="{11F9C73F-F277-F3DD-ED33-A919567698D8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4" creationId="{8EBE41FF-4E85-B0E5-1141-4E121626D56A}"/>
          </ac:spMkLst>
        </pc:spChg>
        <pc:spChg chg="add mod">
          <ac:chgData name="Graf Thomas, SCS-INI-NET-VNC-E2E" userId="487bc3e3-9ce7-4cdd-b7b4-8899ea88d289" providerId="ADAL" clId="{998C6E9F-08F7-4E62-AC9C-ABA31B1909A3}" dt="2025-07-16T07:10:51.389" v="607"/>
          <ac:spMkLst>
            <pc:docMk/>
            <pc:sldMk cId="0" sldId="260"/>
            <ac:spMk id="6" creationId="{15B15AFF-6009-4B95-58BA-F6D3C7C804D7}"/>
          </ac:spMkLst>
        </pc:spChg>
        <pc:spChg chg="mod">
          <ac:chgData name="Graf Thomas, SCS-INI-NET-VNC-E2E" userId="487bc3e3-9ce7-4cdd-b7b4-8899ea88d289" providerId="ADAL" clId="{998C6E9F-08F7-4E62-AC9C-ABA31B1909A3}" dt="2025-07-16T07:09:22.964" v="596" actId="108"/>
          <ac:spMkLst>
            <pc:docMk/>
            <pc:sldMk cId="0" sldId="260"/>
            <ac:spMk id="153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32.453" v="132" actId="478"/>
          <ac:spMkLst>
            <pc:docMk/>
            <pc:sldMk cId="0" sldId="260"/>
            <ac:spMk id="154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6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7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0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1" creationId="{00000000-0000-0000-0000-000000000000}"/>
          </ac:spMkLst>
        </pc:spChg>
        <pc:picChg chg="add mod">
          <ac:chgData name="Graf Thomas, SCS-INI-NET-VNC-E2E" userId="487bc3e3-9ce7-4cdd-b7b4-8899ea88d289" providerId="ADAL" clId="{998C6E9F-08F7-4E62-AC9C-ABA31B1909A3}" dt="2025-07-16T06:32:49.172" v="136" actId="1076"/>
          <ac:picMkLst>
            <pc:docMk/>
            <pc:sldMk cId="0" sldId="260"/>
            <ac:picMk id="5" creationId="{87DD8759-DB86-2780-CDD1-E42ACF6F1E22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0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2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3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34.233" v="133" actId="478"/>
          <ac:picMkLst>
            <pc:docMk/>
            <pc:sldMk cId="0" sldId="260"/>
            <ac:picMk id="1553" creationId="{00000000-0000-0000-0000-000000000000}"/>
          </ac:picMkLst>
        </pc:pic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4" creationId="{00000000-0000-0000-0000-000000000000}"/>
          </ac:cxnSpMkLst>
        </pc:cxn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5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8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52" creationId="{00000000-0000-0000-0000-000000000000}"/>
          </ac:cxnSpMkLst>
        </pc:cxn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1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3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4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5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6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7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8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9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70"/>
        </pc:sldMkLst>
      </pc:sldChg>
      <pc:sldChg chg="addSp delSp modSp mod">
        <pc:chgData name="Graf Thomas, SCS-INI-NET-VNC-E2E" userId="487bc3e3-9ce7-4cdd-b7b4-8899ea88d289" providerId="ADAL" clId="{998C6E9F-08F7-4E62-AC9C-ABA31B1909A3}" dt="2025-07-16T07:11:20.808" v="616"/>
        <pc:sldMkLst>
          <pc:docMk/>
          <pc:sldMk cId="0" sldId="272"/>
        </pc:sldMkLst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2" creationId="{93B85942-4EFE-2A7C-6BC7-685C09AA3452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3" creationId="{57606C87-9C1E-6457-318F-CEFD173CD57E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4" creationId="{8D2130D3-D5E4-140D-AC74-7554E8B5290B}"/>
          </ac:spMkLst>
        </pc:spChg>
        <pc:spChg chg="del">
          <ac:chgData name="Graf Thomas, SCS-INI-NET-VNC-E2E" userId="487bc3e3-9ce7-4cdd-b7b4-8899ea88d289" providerId="ADAL" clId="{998C6E9F-08F7-4E62-AC9C-ABA31B1909A3}" dt="2025-07-16T07:11:20.354" v="615" actId="478"/>
          <ac:spMkLst>
            <pc:docMk/>
            <pc:sldMk cId="0" sldId="272"/>
            <ac:spMk id="1653" creationId="{00000000-0000-0000-0000-000000000000}"/>
          </ac:spMkLst>
        </pc:sp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2321303361" sldId="273"/>
        </pc:sldMkLst>
      </pc:sldChg>
      <pc:sldChg chg="addSp delSp modSp add mod">
        <pc:chgData name="Graf Thomas, SCS-INI-NET-VNC-E2E" userId="487bc3e3-9ce7-4cdd-b7b4-8899ea88d289" providerId="ADAL" clId="{998C6E9F-08F7-4E62-AC9C-ABA31B1909A3}" dt="2025-07-16T07:10:55.930" v="609"/>
        <pc:sldMkLst>
          <pc:docMk/>
          <pc:sldMk cId="3616314567" sldId="274"/>
        </pc:sldMkLst>
        <pc:spChg chg="add del">
          <ac:chgData name="Graf Thomas, SCS-INI-NET-VNC-E2E" userId="487bc3e3-9ce7-4cdd-b7b4-8899ea88d289" providerId="ADAL" clId="{998C6E9F-08F7-4E62-AC9C-ABA31B1909A3}" dt="2025-07-16T07:06:45.713" v="572" actId="478"/>
          <ac:spMkLst>
            <pc:docMk/>
            <pc:sldMk cId="3616314567" sldId="274"/>
            <ac:spMk id="3" creationId="{6A9F1B7C-E441-5DDE-DA0B-95D3B58BABF0}"/>
          </ac:spMkLst>
        </pc:spChg>
        <pc:spChg chg="add mod">
          <ac:chgData name="Graf Thomas, SCS-INI-NET-VNC-E2E" userId="487bc3e3-9ce7-4cdd-b7b4-8899ea88d289" providerId="ADAL" clId="{998C6E9F-08F7-4E62-AC9C-ABA31B1909A3}" dt="2025-07-16T07:10:55.930" v="609"/>
          <ac:spMkLst>
            <pc:docMk/>
            <pc:sldMk cId="3616314567" sldId="274"/>
            <ac:spMk id="5" creationId="{FBABCE45-8F6B-3984-B0EF-B4C86A7D512C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0.552" v="113" actId="478"/>
          <ac:spMkLst>
            <pc:docMk/>
            <pc:sldMk cId="3616314567" sldId="274"/>
            <ac:spMk id="6" creationId="{5B34E38A-E421-50BA-E665-7FCF25E9BE1B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5.766" v="116" actId="478"/>
          <ac:spMkLst>
            <pc:docMk/>
            <pc:sldMk cId="3616314567" sldId="274"/>
            <ac:spMk id="8" creationId="{BCE9C29F-C467-DA09-16B1-6CCFCB06F893}"/>
          </ac:spMkLst>
        </pc:spChg>
        <pc:spChg chg="add mod">
          <ac:chgData name="Graf Thomas, SCS-INI-NET-VNC-E2E" userId="487bc3e3-9ce7-4cdd-b7b4-8899ea88d289" providerId="ADAL" clId="{998C6E9F-08F7-4E62-AC9C-ABA31B1909A3}" dt="2025-07-16T07:08:07.948" v="588" actId="14100"/>
          <ac:spMkLst>
            <pc:docMk/>
            <pc:sldMk cId="3616314567" sldId="274"/>
            <ac:spMk id="9" creationId="{A24BD4EE-319E-99D8-8524-268A6B1E7127}"/>
          </ac:spMkLst>
        </pc:spChg>
        <pc:spChg chg="add mod">
          <ac:chgData name="Graf Thomas, SCS-INI-NET-VNC-E2E" userId="487bc3e3-9ce7-4cdd-b7b4-8899ea88d289" providerId="ADAL" clId="{998C6E9F-08F7-4E62-AC9C-ABA31B1909A3}" dt="2025-07-16T07:08:37.904" v="592" actId="255"/>
          <ac:spMkLst>
            <pc:docMk/>
            <pc:sldMk cId="3616314567" sldId="274"/>
            <ac:spMk id="10" creationId="{64A11574-7DDA-89DF-5BD5-1D5AFE7CCC3B}"/>
          </ac:spMkLst>
        </pc:spChg>
        <pc:spChg chg="add del mod">
          <ac:chgData name="Graf Thomas, SCS-INI-NET-VNC-E2E" userId="487bc3e3-9ce7-4cdd-b7b4-8899ea88d289" providerId="ADAL" clId="{998C6E9F-08F7-4E62-AC9C-ABA31B1909A3}" dt="2025-07-16T07:08:17.985" v="589" actId="1076"/>
          <ac:spMkLst>
            <pc:docMk/>
            <pc:sldMk cId="3616314567" sldId="274"/>
            <ac:spMk id="11" creationId="{575B41E3-AAFA-DCEA-6665-0E3C0B3CA4D6}"/>
          </ac:spMkLst>
        </pc:spChg>
        <pc:spChg chg="add del mod">
          <ac:chgData name="Graf Thomas, SCS-INI-NET-VNC-E2E" userId="487bc3e3-9ce7-4cdd-b7b4-8899ea88d289" providerId="ADAL" clId="{998C6E9F-08F7-4E62-AC9C-ABA31B1909A3}" dt="2025-07-16T07:07:45.993" v="584" actId="478"/>
          <ac:spMkLst>
            <pc:docMk/>
            <pc:sldMk cId="3616314567" sldId="274"/>
            <ac:spMk id="12" creationId="{15B7C09B-1D28-C48F-A373-DE6C084C2ACD}"/>
          </ac:spMkLst>
        </pc:spChg>
        <pc:spChg chg="del mod">
          <ac:chgData name="Graf Thomas, SCS-INI-NET-VNC-E2E" userId="487bc3e3-9ce7-4cdd-b7b4-8899ea88d289" providerId="ADAL" clId="{998C6E9F-08F7-4E62-AC9C-ABA31B1909A3}" dt="2025-07-16T06:31:03.163" v="115" actId="478"/>
          <ac:spMkLst>
            <pc:docMk/>
            <pc:sldMk cId="3616314567" sldId="274"/>
            <ac:spMk id="152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0:58.121" v="112" actId="478"/>
          <ac:spMkLst>
            <pc:docMk/>
            <pc:sldMk cId="3616314567" sldId="274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5.604" v="608" actId="478"/>
          <ac:spMkLst>
            <pc:docMk/>
            <pc:sldMk cId="3616314567" sldId="274"/>
            <ac:spMk id="1523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1:01.399" v="114" actId="478"/>
          <ac:picMkLst>
            <pc:docMk/>
            <pc:sldMk cId="3616314567" sldId="274"/>
            <ac:picMk id="3" creationId="{4DF77622-E4BD-F894-B6F1-462180DD8A06}"/>
          </ac:picMkLst>
        </pc:picChg>
      </pc:sldChg>
      <pc:sldChg chg="addSp delSp modSp add mod">
        <pc:chgData name="Graf Thomas, SCS-INI-NET-VNC-E2E" userId="487bc3e3-9ce7-4cdd-b7b4-8899ea88d289" providerId="ADAL" clId="{998C6E9F-08F7-4E62-AC9C-ABA31B1909A3}" dt="2025-07-16T07:10:46.759" v="605"/>
        <pc:sldMkLst>
          <pc:docMk/>
          <pc:sldMk cId="2342902973" sldId="275"/>
        </pc:sldMkLst>
        <pc:spChg chg="del">
          <ac:chgData name="Graf Thomas, SCS-INI-NET-VNC-E2E" userId="487bc3e3-9ce7-4cdd-b7b4-8899ea88d289" providerId="ADAL" clId="{998C6E9F-08F7-4E62-AC9C-ABA31B1909A3}" dt="2025-07-16T07:10:44.951" v="604" actId="478"/>
          <ac:spMkLst>
            <pc:docMk/>
            <pc:sldMk cId="2342902973" sldId="275"/>
            <ac:spMk id="2" creationId="{C84D12F9-3061-EEA0-7808-1A07043E5C55}"/>
          </ac:spMkLst>
        </pc:spChg>
        <pc:spChg chg="add del">
          <ac:chgData name="Graf Thomas, SCS-INI-NET-VNC-E2E" userId="487bc3e3-9ce7-4cdd-b7b4-8899ea88d289" providerId="ADAL" clId="{998C6E9F-08F7-4E62-AC9C-ABA31B1909A3}" dt="2025-07-16T06:36:35.198" v="162" actId="478"/>
          <ac:spMkLst>
            <pc:docMk/>
            <pc:sldMk cId="2342902973" sldId="275"/>
            <ac:spMk id="7" creationId="{2E224008-B6C1-3FA9-864E-E8B97C31BE8B}"/>
          </ac:spMkLst>
        </pc:spChg>
        <pc:spChg chg="add mod">
          <ac:chgData name="Graf Thomas, SCS-INI-NET-VNC-E2E" userId="487bc3e3-9ce7-4cdd-b7b4-8899ea88d289" providerId="ADAL" clId="{998C6E9F-08F7-4E62-AC9C-ABA31B1909A3}" dt="2025-07-16T06:42:29.851" v="216" actId="14100"/>
          <ac:spMkLst>
            <pc:docMk/>
            <pc:sldMk cId="2342902973" sldId="275"/>
            <ac:spMk id="8" creationId="{684D6A0A-F199-A5A0-D7D3-17B60A038D29}"/>
          </ac:spMkLst>
        </pc:spChg>
        <pc:spChg chg="add mod">
          <ac:chgData name="Graf Thomas, SCS-INI-NET-VNC-E2E" userId="487bc3e3-9ce7-4cdd-b7b4-8899ea88d289" providerId="ADAL" clId="{998C6E9F-08F7-4E62-AC9C-ABA31B1909A3}" dt="2025-07-16T07:10:46.759" v="605"/>
          <ac:spMkLst>
            <pc:docMk/>
            <pc:sldMk cId="2342902973" sldId="275"/>
            <ac:spMk id="9" creationId="{EFCFFF90-EB6C-986C-54A4-70DD2048BAFE}"/>
          </ac:spMkLst>
        </pc:spChg>
        <pc:spChg chg="mod">
          <ac:chgData name="Graf Thomas, SCS-INI-NET-VNC-E2E" userId="487bc3e3-9ce7-4cdd-b7b4-8899ea88d289" providerId="ADAL" clId="{998C6E9F-08F7-4E62-AC9C-ABA31B1909A3}" dt="2025-07-16T07:09:29.737" v="597" actId="120"/>
          <ac:spMkLst>
            <pc:docMk/>
            <pc:sldMk cId="2342902973" sldId="275"/>
            <ac:spMk id="1539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6:26.174" v="160" actId="478"/>
          <ac:picMkLst>
            <pc:docMk/>
            <pc:sldMk cId="2342902973" sldId="275"/>
            <ac:picMk id="5" creationId="{87DD8759-DB86-2780-CDD1-E42ACF6F1E22}"/>
          </ac:picMkLst>
        </pc:picChg>
      </pc:sldChg>
      <pc:sldChg chg="addSp delSp modSp add del mod setBg delDesignElem">
        <pc:chgData name="Graf Thomas, SCS-INI-NET-VNC-E2E" userId="487bc3e3-9ce7-4cdd-b7b4-8899ea88d289" providerId="ADAL" clId="{998C6E9F-08F7-4E62-AC9C-ABA31B1909A3}" dt="2025-07-16T07:11:42.899" v="617" actId="478"/>
        <pc:sldMkLst>
          <pc:docMk/>
          <pc:sldMk cId="4289221130" sldId="2145706251"/>
        </pc:sldMkLst>
        <pc:spChg chg="del mod">
          <ac:chgData name="Graf Thomas, SCS-INI-NET-VNC-E2E" userId="487bc3e3-9ce7-4cdd-b7b4-8899ea88d289" providerId="ADAL" clId="{998C6E9F-08F7-4E62-AC9C-ABA31B1909A3}" dt="2025-07-16T07:11:42.899" v="617" actId="478"/>
          <ac:spMkLst>
            <pc:docMk/>
            <pc:sldMk cId="4289221130" sldId="2145706251"/>
            <ac:spMk id="16" creationId="{4D0044F8-1C12-4A59-883A-7B56B9370029}"/>
          </ac:spMkLst>
        </pc:spChg>
        <pc:spChg chg="add del">
          <ac:chgData name="Graf Thomas, SCS-INI-NET-VNC-E2E" userId="487bc3e3-9ce7-4cdd-b7b4-8899ea88d289" providerId="ADAL" clId="{998C6E9F-08F7-4E62-AC9C-ABA31B1909A3}" dt="2025-07-16T06:33:30.174" v="143"/>
          <ac:spMkLst>
            <pc:docMk/>
            <pc:sldMk cId="4289221130" sldId="2145706251"/>
            <ac:spMk id="36" creationId="{4FE70E86-779D-4922-A020-0B3E5C05AA42}"/>
          </ac:spMkLst>
        </pc:spChg>
        <pc:grpChg chg="add del">
          <ac:chgData name="Graf Thomas, SCS-INI-NET-VNC-E2E" userId="487bc3e3-9ce7-4cdd-b7b4-8899ea88d289" providerId="ADAL" clId="{998C6E9F-08F7-4E62-AC9C-ABA31B1909A3}" dt="2025-07-16T06:33:30.174" v="143"/>
          <ac:grpSpMkLst>
            <pc:docMk/>
            <pc:sldMk cId="4289221130" sldId="2145706251"/>
            <ac:grpSpMk id="41" creationId="{81F55513-2668-477C-9962-1B9F5E31F120}"/>
          </ac:grpSpMkLst>
        </pc:grpChg>
      </pc:sldChg>
      <pc:sldChg chg="addSp delSp modSp add mod">
        <pc:chgData name="Graf Thomas, SCS-INI-NET-VNC-E2E" userId="487bc3e3-9ce7-4cdd-b7b4-8899ea88d289" providerId="ADAL" clId="{998C6E9F-08F7-4E62-AC9C-ABA31B1909A3}" dt="2025-07-16T07:10:36.834" v="603"/>
        <pc:sldMkLst>
          <pc:docMk/>
          <pc:sldMk cId="931357574" sldId="2145706252"/>
        </pc:sldMkLst>
        <pc:spChg chg="del">
          <ac:chgData name="Graf Thomas, SCS-INI-NET-VNC-E2E" userId="487bc3e3-9ce7-4cdd-b7b4-8899ea88d289" providerId="ADAL" clId="{998C6E9F-08F7-4E62-AC9C-ABA31B1909A3}" dt="2025-07-16T07:10:36.290" v="602" actId="478"/>
          <ac:spMkLst>
            <pc:docMk/>
            <pc:sldMk cId="931357574" sldId="2145706252"/>
            <ac:spMk id="2" creationId="{C84D12F9-3061-EEA0-7808-1A07043E5C55}"/>
          </ac:spMkLst>
        </pc:spChg>
        <pc:spChg chg="add mod ord">
          <ac:chgData name="Graf Thomas, SCS-INI-NET-VNC-E2E" userId="487bc3e3-9ce7-4cdd-b7b4-8899ea88d289" providerId="ADAL" clId="{998C6E9F-08F7-4E62-AC9C-ABA31B1909A3}" dt="2025-07-16T06:43:00.430" v="220" actId="14100"/>
          <ac:spMkLst>
            <pc:docMk/>
            <pc:sldMk cId="931357574" sldId="2145706252"/>
            <ac:spMk id="5" creationId="{3012260A-325D-FC59-FE12-91355A77D08C}"/>
          </ac:spMkLst>
        </pc:spChg>
        <pc:spChg chg="add mod">
          <ac:chgData name="Graf Thomas, SCS-INI-NET-VNC-E2E" userId="487bc3e3-9ce7-4cdd-b7b4-8899ea88d289" providerId="ADAL" clId="{998C6E9F-08F7-4E62-AC9C-ABA31B1909A3}" dt="2025-07-16T07:10:36.834" v="603"/>
          <ac:spMkLst>
            <pc:docMk/>
            <pc:sldMk cId="931357574" sldId="2145706252"/>
            <ac:spMk id="6" creationId="{E2A1D90E-A8CA-A0B2-E70E-B0E1D4061159}"/>
          </ac:spMkLst>
        </pc:spChg>
        <pc:spChg chg="del mod">
          <ac:chgData name="Graf Thomas, SCS-INI-NET-VNC-E2E" userId="487bc3e3-9ce7-4cdd-b7b4-8899ea88d289" providerId="ADAL" clId="{998C6E9F-08F7-4E62-AC9C-ABA31B1909A3}" dt="2025-07-16T06:41:01.546" v="204" actId="478"/>
          <ac:spMkLst>
            <pc:docMk/>
            <pc:sldMk cId="931357574" sldId="2145706252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4.301" v="598" actId="120"/>
          <ac:spMkLst>
            <pc:docMk/>
            <pc:sldMk cId="931357574" sldId="2145706252"/>
            <ac:spMk id="1539" creationId="{00000000-0000-0000-0000-000000000000}"/>
          </ac:spMkLst>
        </pc:spChg>
      </pc:sldChg>
      <pc:sldChg chg="addSp delSp modSp add mod">
        <pc:chgData name="Graf Thomas, SCS-INI-NET-VNC-E2E" userId="487bc3e3-9ce7-4cdd-b7b4-8899ea88d289" providerId="ADAL" clId="{998C6E9F-08F7-4E62-AC9C-ABA31B1909A3}" dt="2025-07-16T07:10:28.164" v="601" actId="1076"/>
        <pc:sldMkLst>
          <pc:docMk/>
          <pc:sldMk cId="3287642256" sldId="2145706253"/>
        </pc:sldMkLst>
        <pc:spChg chg="mod">
          <ac:chgData name="Graf Thomas, SCS-INI-NET-VNC-E2E" userId="487bc3e3-9ce7-4cdd-b7b4-8899ea88d289" providerId="ADAL" clId="{998C6E9F-08F7-4E62-AC9C-ABA31B1909A3}" dt="2025-07-16T07:10:28.164" v="601" actId="1076"/>
          <ac:spMkLst>
            <pc:docMk/>
            <pc:sldMk cId="3287642256" sldId="2145706253"/>
            <ac:spMk id="2" creationId="{C84D12F9-3061-EEA0-7808-1A07043E5C55}"/>
          </ac:spMkLst>
        </pc:spChg>
        <pc:spChg chg="ord">
          <ac:chgData name="Graf Thomas, SCS-INI-NET-VNC-E2E" userId="487bc3e3-9ce7-4cdd-b7b4-8899ea88d289" providerId="ADAL" clId="{998C6E9F-08F7-4E62-AC9C-ABA31B1909A3}" dt="2025-07-16T07:10:17.870" v="600" actId="171"/>
          <ac:spMkLst>
            <pc:docMk/>
            <pc:sldMk cId="3287642256" sldId="2145706253"/>
            <ac:spMk id="3" creationId="{11F9C73F-F277-F3DD-ED33-A919567698D8}"/>
          </ac:spMkLst>
        </pc:spChg>
        <pc:spChg chg="add mod ord">
          <ac:chgData name="Graf Thomas, SCS-INI-NET-VNC-E2E" userId="487bc3e3-9ce7-4cdd-b7b4-8899ea88d289" providerId="ADAL" clId="{998C6E9F-08F7-4E62-AC9C-ABA31B1909A3}" dt="2025-07-16T06:42:42.498" v="218" actId="14100"/>
          <ac:spMkLst>
            <pc:docMk/>
            <pc:sldMk cId="3287642256" sldId="2145706253"/>
            <ac:spMk id="5" creationId="{D0C5CC3C-D47E-A180-00A8-C95704DCC769}"/>
          </ac:spMkLst>
        </pc:spChg>
        <pc:spChg chg="del mod">
          <ac:chgData name="Graf Thomas, SCS-INI-NET-VNC-E2E" userId="487bc3e3-9ce7-4cdd-b7b4-8899ea88d289" providerId="ADAL" clId="{998C6E9F-08F7-4E62-AC9C-ABA31B1909A3}" dt="2025-07-16T06:42:02.314" v="214" actId="478"/>
          <ac:spMkLst>
            <pc:docMk/>
            <pc:sldMk cId="3287642256" sldId="2145706253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8.205" v="599" actId="120"/>
          <ac:spMkLst>
            <pc:docMk/>
            <pc:sldMk cId="3287642256" sldId="2145706253"/>
            <ac:spMk id="1539" creationId="{00000000-0000-0000-0000-000000000000}"/>
          </ac:spMkLst>
        </pc:spChg>
      </pc:sldChg>
      <pc:sldMasterChg chg="del delSldLayout">
        <pc:chgData name="Graf Thomas, SCS-INI-NET-VNC-E2E" userId="487bc3e3-9ce7-4cdd-b7b4-8899ea88d289" providerId="ADAL" clId="{998C6E9F-08F7-4E62-AC9C-ABA31B1909A3}" dt="2025-07-16T06:31:18.122" v="119" actId="47"/>
        <pc:sldMasterMkLst>
          <pc:docMk/>
          <pc:sldMasterMk cId="0" sldId="2147483689"/>
        </pc:sldMasterMkLst>
        <pc:sldLayoutChg chg="del">
          <pc:chgData name="Graf Thomas, SCS-INI-NET-VNC-E2E" userId="487bc3e3-9ce7-4cdd-b7b4-8899ea88d289" providerId="ADAL" clId="{998C6E9F-08F7-4E62-AC9C-ABA31B1909A3}" dt="2025-07-16T06:31:12.783" v="118" actId="47"/>
          <pc:sldLayoutMkLst>
            <pc:docMk/>
            <pc:sldMasterMk cId="0" sldId="2147483689"/>
            <pc:sldLayoutMk cId="0" sldId="214748367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6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7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8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9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0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1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2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3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6"/>
          </pc:sldLayoutMkLst>
        </pc:sldLayoutChg>
      </pc:sldMasterChg>
    </pc:docChg>
  </pc:docChgLst>
  <pc:docChgLst>
    <pc:chgData name="Graf Thomas, INI-NET-VNC-HCS" userId="487bc3e3-9ce7-4cdd-b7b4-8899ea88d289" providerId="ADAL" clId="{F0FB0BAD-5044-4D74-9E31-5958833C9892}"/>
    <pc:docChg chg="custSel delSld modSld">
      <pc:chgData name="Graf Thomas, INI-NET-VNC-HCS" userId="487bc3e3-9ce7-4cdd-b7b4-8899ea88d289" providerId="ADAL" clId="{F0FB0BAD-5044-4D74-9E31-5958833C9892}" dt="2024-11-12T07:54:25.100" v="2" actId="47"/>
      <pc:docMkLst>
        <pc:docMk/>
      </pc:docMkLst>
      <pc:sldChg chg="addSp delSp modSp mod">
        <pc:chgData name="Graf Thomas, INI-NET-VNC-HCS" userId="487bc3e3-9ce7-4cdd-b7b4-8899ea88d289" providerId="ADAL" clId="{F0FB0BAD-5044-4D74-9E31-5958833C9892}" dt="2024-11-12T07:52:01.404" v="1"/>
        <pc:sldMkLst>
          <pc:docMk/>
          <pc:sldMk cId="0" sldId="256"/>
        </pc:sldMkLst>
        <pc:picChg chg="add mod">
          <ac:chgData name="Graf Thomas, INI-NET-VNC-HCS" userId="487bc3e3-9ce7-4cdd-b7b4-8899ea88d289" providerId="ADAL" clId="{F0FB0BAD-5044-4D74-9E31-5958833C9892}" dt="2024-11-12T07:52:01.404" v="1"/>
          <ac:picMkLst>
            <pc:docMk/>
            <pc:sldMk cId="0" sldId="256"/>
            <ac:picMk id="2" creationId="{863841E8-C669-36DC-3A63-90EB65947D5C}"/>
          </ac:picMkLst>
        </pc:picChg>
        <pc:picChg chg="del">
          <ac:chgData name="Graf Thomas, INI-NET-VNC-HCS" userId="487bc3e3-9ce7-4cdd-b7b4-8899ea88d289" providerId="ADAL" clId="{F0FB0BAD-5044-4D74-9E31-5958833C9892}" dt="2024-11-12T07:52:00.873" v="0" actId="478"/>
          <ac:picMkLst>
            <pc:docMk/>
            <pc:sldMk cId="0" sldId="256"/>
            <ac:picMk id="1508" creationId="{00000000-0000-0000-0000-000000000000}"/>
          </ac:picMkLst>
        </pc:picChg>
      </pc:sldChg>
      <pc:sldChg chg="del">
        <pc:chgData name="Graf Thomas, INI-NET-VNC-HCS" userId="487bc3e3-9ce7-4cdd-b7b4-8899ea88d289" providerId="ADAL" clId="{F0FB0BAD-5044-4D74-9E31-5958833C9892}" dt="2024-11-12T07:54:25.100" v="2" actId="47"/>
        <pc:sldMkLst>
          <pc:docMk/>
          <pc:sldMk cId="0" sldId="271"/>
        </pc:sldMkLst>
      </pc:sldChg>
    </pc:docChg>
  </pc:docChgLst>
  <pc:docChgLst>
    <pc:chgData name="Graf Thomas, INI-NET-VNC-E2E" userId="487bc3e3-9ce7-4cdd-b7b4-8899ea88d289" providerId="ADAL" clId="{448C719D-A8BA-46BD-99DA-A2E92B6D90AE}"/>
    <pc:docChg chg="undo custSel addSld delSld modSld sldOrd">
      <pc:chgData name="Graf Thomas, INI-NET-VNC-E2E" userId="487bc3e3-9ce7-4cdd-b7b4-8899ea88d289" providerId="ADAL" clId="{448C719D-A8BA-46BD-99DA-A2E92B6D90AE}" dt="2025-03-16T05:14:08.696" v="509" actId="1076"/>
      <pc:docMkLst>
        <pc:docMk/>
      </pc:docMkLst>
      <pc:sldChg chg="addSp modSp mod">
        <pc:chgData name="Graf Thomas, INI-NET-VNC-E2E" userId="487bc3e3-9ce7-4cdd-b7b4-8899ea88d289" providerId="ADAL" clId="{448C719D-A8BA-46BD-99DA-A2E92B6D90AE}" dt="2025-03-16T01:15:52.826" v="487" actId="13926"/>
        <pc:sldMkLst>
          <pc:docMk/>
          <pc:sldMk cId="0" sldId="257"/>
        </pc:sldMkLst>
        <pc:spChg chg="add mod">
          <ac:chgData name="Graf Thomas, INI-NET-VNC-E2E" userId="487bc3e3-9ce7-4cdd-b7b4-8899ea88d289" providerId="ADAL" clId="{448C719D-A8BA-46BD-99DA-A2E92B6D90AE}" dt="2025-03-16T01:11:55.237" v="458" actId="1076"/>
          <ac:spMkLst>
            <pc:docMk/>
            <pc:sldMk cId="0" sldId="257"/>
            <ac:spMk id="5" creationId="{3B639EC6-CFEC-5C52-B9C7-BC997E33CB5C}"/>
          </ac:spMkLst>
        </pc:spChg>
        <pc:spChg chg="mod">
          <ac:chgData name="Graf Thomas, INI-NET-VNC-E2E" userId="487bc3e3-9ce7-4cdd-b7b4-8899ea88d289" providerId="ADAL" clId="{448C719D-A8BA-46BD-99DA-A2E92B6D90AE}" dt="2025-03-16T01:13:50.368" v="480" actId="20577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15:52.826" v="487" actId="13926"/>
          <ac:spMkLst>
            <pc:docMk/>
            <pc:sldMk cId="0" sldId="257"/>
            <ac:spMk id="1515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1:11:00.502" v="450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INI-NET-VNC-E2E" userId="487bc3e3-9ce7-4cdd-b7b4-8899ea88d289" providerId="ADAL" clId="{448C719D-A8BA-46BD-99DA-A2E92B6D90AE}" dt="2025-03-16T01:45:55.418" v="493" actId="1076"/>
        <pc:sldMkLst>
          <pc:docMk/>
          <pc:sldMk cId="0" sldId="258"/>
        </pc:sldMkLst>
        <pc:picChg chg="add mod">
          <ac:chgData name="Graf Thomas, INI-NET-VNC-E2E" userId="487bc3e3-9ce7-4cdd-b7b4-8899ea88d289" providerId="ADAL" clId="{448C719D-A8BA-46BD-99DA-A2E92B6D90AE}" dt="2025-03-16T01:45:55.418" v="493" actId="1076"/>
          <ac:picMkLst>
            <pc:docMk/>
            <pc:sldMk cId="0" sldId="258"/>
            <ac:picMk id="3" creationId="{4DF77622-E4BD-F894-B6F1-462180DD8A06}"/>
          </ac:picMkLst>
        </pc:picChg>
        <pc:picChg chg="del">
          <ac:chgData name="Graf Thomas, INI-NET-VNC-E2E" userId="487bc3e3-9ce7-4cdd-b7b4-8899ea88d289" providerId="ADAL" clId="{448C719D-A8BA-46BD-99DA-A2E92B6D90AE}" dt="2025-03-16T01:45:41.903" v="488" actId="478"/>
          <ac:picMkLst>
            <pc:docMk/>
            <pc:sldMk cId="0" sldId="258"/>
            <ac:picMk id="1524" creationId="{00000000-0000-0000-0000-000000000000}"/>
          </ac:picMkLst>
        </pc:picChg>
      </pc:sldChg>
      <pc:sldChg chg="delSp modSp mod">
        <pc:chgData name="Graf Thomas, INI-NET-VNC-E2E" userId="487bc3e3-9ce7-4cdd-b7b4-8899ea88d289" providerId="ADAL" clId="{448C719D-A8BA-46BD-99DA-A2E92B6D90AE}" dt="2025-03-15T09:50:09.473" v="27" actId="20577"/>
        <pc:sldMkLst>
          <pc:docMk/>
          <pc:sldMk cId="0" sldId="261"/>
        </pc:sldMkLst>
        <pc:spChg chg="mod">
          <ac:chgData name="Graf Thomas, INI-NET-VNC-E2E" userId="487bc3e3-9ce7-4cdd-b7b4-8899ea88d289" providerId="ADAL" clId="{448C719D-A8BA-46BD-99DA-A2E92B6D90AE}" dt="2025-03-15T09:50:09.473" v="27" actId="20577"/>
          <ac:spMkLst>
            <pc:docMk/>
            <pc:sldMk cId="0" sldId="261"/>
            <ac:spMk id="1560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09:47:17.892" v="18" actId="478"/>
          <ac:spMkLst>
            <pc:docMk/>
            <pc:sldMk cId="0" sldId="261"/>
            <ac:spMk id="1561" creationId="{00000000-0000-0000-0000-000000000000}"/>
          </ac:spMkLst>
        </pc:spChg>
      </pc:sldChg>
      <pc:sldChg chg="modSp del mod">
        <pc:chgData name="Graf Thomas, INI-NET-VNC-E2E" userId="487bc3e3-9ce7-4cdd-b7b4-8899ea88d289" providerId="ADAL" clId="{448C719D-A8BA-46BD-99DA-A2E92B6D90AE}" dt="2025-03-15T09:47:12.736" v="17" actId="47"/>
        <pc:sldMkLst>
          <pc:docMk/>
          <pc:sldMk cId="0" sldId="262"/>
        </pc:sldMkLst>
        <pc:spChg chg="mod">
          <ac:chgData name="Graf Thomas, INI-NET-VNC-E2E" userId="487bc3e3-9ce7-4cdd-b7b4-8899ea88d289" providerId="ADAL" clId="{448C719D-A8BA-46BD-99DA-A2E92B6D90AE}" dt="2025-03-15T09:43:29.725" v="16" actId="20577"/>
          <ac:spMkLst>
            <pc:docMk/>
            <pc:sldMk cId="0" sldId="262"/>
            <ac:spMk id="1568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09:43:20.037" v="15"/>
          <ac:spMkLst>
            <pc:docMk/>
            <pc:sldMk cId="0" sldId="262"/>
            <ac:spMk id="1569" creationId="{00000000-0000-0000-0000-000000000000}"/>
          </ac:spMkLst>
        </pc:spChg>
      </pc:sldChg>
      <pc:sldChg chg="modSp mod">
        <pc:chgData name="Graf Thomas, INI-NET-VNC-E2E" userId="487bc3e3-9ce7-4cdd-b7b4-8899ea88d289" providerId="ADAL" clId="{448C719D-A8BA-46BD-99DA-A2E92B6D90AE}" dt="2025-03-16T01:05:44.440" v="432" actId="14100"/>
        <pc:sldMkLst>
          <pc:docMk/>
          <pc:sldMk cId="0" sldId="263"/>
        </pc:sldMkLst>
        <pc:spChg chg="mod">
          <ac:chgData name="Graf Thomas, INI-NET-VNC-E2E" userId="487bc3e3-9ce7-4cdd-b7b4-8899ea88d289" providerId="ADAL" clId="{448C719D-A8BA-46BD-99DA-A2E92B6D90AE}" dt="2025-03-15T09:50:23.855" v="29" actId="20577"/>
          <ac:spMkLst>
            <pc:docMk/>
            <pc:sldMk cId="0" sldId="263"/>
            <ac:spMk id="157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44.440" v="432" actId="14100"/>
          <ac:spMkLst>
            <pc:docMk/>
            <pc:sldMk cId="0" sldId="263"/>
            <ac:spMk id="157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27:03.951" v="87"/>
          <ac:spMkLst>
            <pc:docMk/>
            <pc:sldMk cId="0" sldId="263"/>
            <ac:spMk id="1577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6T01:07:08.969" v="446" actId="14100"/>
        <pc:sldMkLst>
          <pc:docMk/>
          <pc:sldMk cId="0" sldId="264"/>
        </pc:sldMkLst>
        <pc:spChg chg="add mod">
          <ac:chgData name="Graf Thomas, INI-NET-VNC-E2E" userId="487bc3e3-9ce7-4cdd-b7b4-8899ea88d289" providerId="ADAL" clId="{448C719D-A8BA-46BD-99DA-A2E92B6D90AE}" dt="2025-03-16T01:07:07.441" v="445" actId="14100"/>
          <ac:spMkLst>
            <pc:docMk/>
            <pc:sldMk cId="0" sldId="264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1:07:05.092" v="441" actId="20577"/>
          <ac:spMkLst>
            <pc:docMk/>
            <pc:sldMk cId="0" sldId="264"/>
            <ac:spMk id="158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5:03.830" v="123" actId="478"/>
          <ac:spMkLst>
            <pc:docMk/>
            <pc:sldMk cId="0" sldId="264"/>
            <ac:spMk id="158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7:08.969" v="446" actId="14100"/>
          <ac:spMkLst>
            <pc:docMk/>
            <pc:sldMk cId="0" sldId="264"/>
            <ac:spMk id="1585" creationId="{00000000-0000-0000-0000-000000000000}"/>
          </ac:spMkLst>
        </pc:spChg>
      </pc:sldChg>
      <pc:sldChg chg="delSp modSp mod">
        <pc:chgData name="Graf Thomas, INI-NET-VNC-E2E" userId="487bc3e3-9ce7-4cdd-b7b4-8899ea88d289" providerId="ADAL" clId="{448C719D-A8BA-46BD-99DA-A2E92B6D90AE}" dt="2025-03-15T10:39:44.954" v="182" actId="13926"/>
        <pc:sldMkLst>
          <pc:docMk/>
          <pc:sldMk cId="0" sldId="265"/>
        </pc:sldMkLst>
        <pc:spChg chg="mod">
          <ac:chgData name="Graf Thomas, INI-NET-VNC-E2E" userId="487bc3e3-9ce7-4cdd-b7b4-8899ea88d289" providerId="ADAL" clId="{448C719D-A8BA-46BD-99DA-A2E92B6D90AE}" dt="2025-03-15T10:39:44.954" v="182" actId="13926"/>
          <ac:spMkLst>
            <pc:docMk/>
            <pc:sldMk cId="0" sldId="265"/>
            <ac:spMk id="159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9:19.462" v="179" actId="478"/>
          <ac:spMkLst>
            <pc:docMk/>
            <pc:sldMk cId="0" sldId="265"/>
            <ac:spMk id="1593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46:27.615" v="198" actId="13926"/>
        <pc:sldMkLst>
          <pc:docMk/>
          <pc:sldMk cId="0" sldId="266"/>
        </pc:sldMkLst>
        <pc:spChg chg="mod">
          <ac:chgData name="Graf Thomas, INI-NET-VNC-E2E" userId="487bc3e3-9ce7-4cdd-b7b4-8899ea88d289" providerId="ADAL" clId="{448C719D-A8BA-46BD-99DA-A2E92B6D90AE}" dt="2025-03-15T10:44:56.373" v="196" actId="13926"/>
          <ac:spMkLst>
            <pc:docMk/>
            <pc:sldMk cId="0" sldId="266"/>
            <ac:spMk id="1600" creationId="{00000000-0000-0000-0000-000000000000}"/>
          </ac:spMkLst>
        </pc:spChg>
        <pc:spChg chg="add del mod">
          <ac:chgData name="Graf Thomas, INI-NET-VNC-E2E" userId="487bc3e3-9ce7-4cdd-b7b4-8899ea88d289" providerId="ADAL" clId="{448C719D-A8BA-46BD-99DA-A2E92B6D90AE}" dt="2025-03-15T10:46:27.615" v="198" actId="13926"/>
          <ac:spMkLst>
            <pc:docMk/>
            <pc:sldMk cId="0" sldId="266"/>
            <ac:spMk id="1601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59:37.913" v="260" actId="1076"/>
        <pc:sldMkLst>
          <pc:docMk/>
          <pc:sldMk cId="0" sldId="267"/>
        </pc:sldMkLst>
        <pc:spChg chg="add del mod">
          <ac:chgData name="Graf Thomas, INI-NET-VNC-E2E" userId="487bc3e3-9ce7-4cdd-b7b4-8899ea88d289" providerId="ADAL" clId="{448C719D-A8BA-46BD-99DA-A2E92B6D90AE}" dt="2025-03-15T10:58:43.812" v="213" actId="478"/>
          <ac:spMkLst>
            <pc:docMk/>
            <pc:sldMk cId="0" sldId="267"/>
            <ac:spMk id="7" creationId="{870DE73A-17A7-2E26-BCF2-A87751754F28}"/>
          </ac:spMkLst>
        </pc:spChg>
        <pc:spChg chg="mod">
          <ac:chgData name="Graf Thomas, INI-NET-VNC-E2E" userId="487bc3e3-9ce7-4cdd-b7b4-8899ea88d289" providerId="ADAL" clId="{448C719D-A8BA-46BD-99DA-A2E92B6D90AE}" dt="2025-03-15T10:58:51.340" v="216" actId="14100"/>
          <ac:spMkLst>
            <pc:docMk/>
            <pc:sldMk cId="0" sldId="267"/>
            <ac:spMk id="160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59:27.597" v="259" actId="20577"/>
          <ac:spMkLst>
            <pc:docMk/>
            <pc:sldMk cId="0" sldId="267"/>
            <ac:spMk id="1608" creationId="{00000000-0000-0000-0000-000000000000}"/>
          </ac:spMkLst>
        </pc:spChg>
        <pc:spChg chg="mod ord">
          <ac:chgData name="Graf Thomas, INI-NET-VNC-E2E" userId="487bc3e3-9ce7-4cdd-b7b4-8899ea88d289" providerId="ADAL" clId="{448C719D-A8BA-46BD-99DA-A2E92B6D90AE}" dt="2025-03-15T10:59:37.913" v="260" actId="1076"/>
          <ac:spMkLst>
            <pc:docMk/>
            <pc:sldMk cId="0" sldId="267"/>
            <ac:spMk id="1609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10:58:40.857" v="212" actId="478"/>
          <ac:spMkLst>
            <pc:docMk/>
            <pc:sldMk cId="0" sldId="267"/>
            <ac:spMk id="1610" creationId="{00000000-0000-0000-0000-000000000000}"/>
          </ac:spMkLst>
        </pc:spChg>
        <pc:picChg chg="add del mod">
          <ac:chgData name="Graf Thomas, INI-NET-VNC-E2E" userId="487bc3e3-9ce7-4cdd-b7b4-8899ea88d289" providerId="ADAL" clId="{448C719D-A8BA-46BD-99DA-A2E92B6D90AE}" dt="2025-03-15T10:57:53.085" v="203" actId="478"/>
          <ac:picMkLst>
            <pc:docMk/>
            <pc:sldMk cId="0" sldId="267"/>
            <ac:picMk id="3" creationId="{A30BFC24-EBFF-0642-8DE6-E2F523DD00E8}"/>
          </ac:picMkLst>
        </pc:picChg>
        <pc:picChg chg="add mod">
          <ac:chgData name="Graf Thomas, INI-NET-VNC-E2E" userId="487bc3e3-9ce7-4cdd-b7b4-8899ea88d289" providerId="ADAL" clId="{448C719D-A8BA-46BD-99DA-A2E92B6D90AE}" dt="2025-03-15T10:59:37.913" v="260" actId="1076"/>
          <ac:picMkLst>
            <pc:docMk/>
            <pc:sldMk cId="0" sldId="267"/>
            <ac:picMk id="5" creationId="{0D4637A7-D22E-F893-8671-CF0D07739793}"/>
          </ac:picMkLst>
        </pc:picChg>
        <pc:picChg chg="del">
          <ac:chgData name="Graf Thomas, INI-NET-VNC-E2E" userId="487bc3e3-9ce7-4cdd-b7b4-8899ea88d289" providerId="ADAL" clId="{448C719D-A8BA-46BD-99DA-A2E92B6D90AE}" dt="2025-03-15T10:57:46.366" v="199" actId="478"/>
          <ac:picMkLst>
            <pc:docMk/>
            <pc:sldMk cId="0" sldId="267"/>
            <ac:picMk id="1607" creationId="{00000000-0000-0000-0000-000000000000}"/>
          </ac:picMkLst>
        </pc:picChg>
      </pc:sldChg>
      <pc:sldChg chg="modSp mod">
        <pc:chgData name="Graf Thomas, INI-NET-VNC-E2E" userId="487bc3e3-9ce7-4cdd-b7b4-8899ea88d289" providerId="ADAL" clId="{448C719D-A8BA-46BD-99DA-A2E92B6D90AE}" dt="2025-03-16T04:02:01.036" v="501" actId="108"/>
        <pc:sldMkLst>
          <pc:docMk/>
          <pc:sldMk cId="0" sldId="268"/>
        </pc:sldMkLst>
        <pc:graphicFrameChg chg="mod modGraphic">
          <ac:chgData name="Graf Thomas, INI-NET-VNC-E2E" userId="487bc3e3-9ce7-4cdd-b7b4-8899ea88d289" providerId="ADAL" clId="{448C719D-A8BA-46BD-99DA-A2E92B6D90AE}" dt="2025-03-16T04:02:01.036" v="501" actId="108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mod">
        <pc:chgData name="Graf Thomas, INI-NET-VNC-E2E" userId="487bc3e3-9ce7-4cdd-b7b4-8899ea88d289" providerId="ADAL" clId="{448C719D-A8BA-46BD-99DA-A2E92B6D90AE}" dt="2025-03-15T11:01:29.111" v="272" actId="20577"/>
        <pc:sldMkLst>
          <pc:docMk/>
          <pc:sldMk cId="0" sldId="270"/>
        </pc:sldMkLst>
        <pc:graphicFrameChg chg="mod modGraphic">
          <ac:chgData name="Graf Thomas, INI-NET-VNC-E2E" userId="487bc3e3-9ce7-4cdd-b7b4-8899ea88d289" providerId="ADAL" clId="{448C719D-A8BA-46BD-99DA-A2E92B6D90AE}" dt="2025-03-15T11:01:29.111" v="272" actId="20577"/>
          <ac:graphicFrameMkLst>
            <pc:docMk/>
            <pc:sldMk cId="0" sldId="270"/>
            <ac:graphicFrameMk id="1635" creationId="{00000000-0000-0000-0000-000000000000}"/>
          </ac:graphicFrameMkLst>
        </pc:graphicFrameChg>
      </pc:sldChg>
      <pc:sldChg chg="addSp delSp modSp mod">
        <pc:chgData name="Graf Thomas, INI-NET-VNC-E2E" userId="487bc3e3-9ce7-4cdd-b7b4-8899ea88d289" providerId="ADAL" clId="{448C719D-A8BA-46BD-99DA-A2E92B6D90AE}" dt="2025-03-16T05:14:08.696" v="509" actId="1076"/>
        <pc:sldMkLst>
          <pc:docMk/>
          <pc:sldMk cId="0" sldId="272"/>
        </pc:sldMkLst>
        <pc:spChg chg="mod">
          <ac:chgData name="Graf Thomas, INI-NET-VNC-E2E" userId="487bc3e3-9ce7-4cdd-b7b4-8899ea88d289" providerId="ADAL" clId="{448C719D-A8BA-46BD-99DA-A2E92B6D90AE}" dt="2025-03-15T11:08:20.892" v="332" actId="20577"/>
          <ac:spMkLst>
            <pc:docMk/>
            <pc:sldMk cId="0" sldId="272"/>
            <ac:spMk id="1652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5:14:08.696" v="509" actId="1076"/>
          <ac:picMkLst>
            <pc:docMk/>
            <pc:sldMk cId="0" sldId="272"/>
            <ac:picMk id="1026" creationId="{DEF6E705-D3F7-6DDA-9161-BB00BF7C8D4D}"/>
          </ac:picMkLst>
        </pc:picChg>
        <pc:picChg chg="del">
          <ac:chgData name="Graf Thomas, INI-NET-VNC-E2E" userId="487bc3e3-9ce7-4cdd-b7b4-8899ea88d289" providerId="ADAL" clId="{448C719D-A8BA-46BD-99DA-A2E92B6D90AE}" dt="2025-03-16T05:12:39.342" v="502" actId="478"/>
          <ac:picMkLst>
            <pc:docMk/>
            <pc:sldMk cId="0" sldId="272"/>
            <ac:picMk id="1655" creationId="{00000000-0000-0000-0000-000000000000}"/>
          </ac:picMkLst>
        </pc:picChg>
      </pc:sldChg>
      <pc:sldChg chg="delSp modSp add mod ord">
        <pc:chgData name="Graf Thomas, INI-NET-VNC-E2E" userId="487bc3e3-9ce7-4cdd-b7b4-8899ea88d289" providerId="ADAL" clId="{448C719D-A8BA-46BD-99DA-A2E92B6D90AE}" dt="2025-03-16T01:05:16.155" v="430" actId="13926"/>
        <pc:sldMkLst>
          <pc:docMk/>
          <pc:sldMk cId="2321303361" sldId="273"/>
        </pc:sldMkLst>
        <pc:spChg chg="del mod">
          <ac:chgData name="Graf Thomas, INI-NET-VNC-E2E" userId="487bc3e3-9ce7-4cdd-b7b4-8899ea88d289" providerId="ADAL" clId="{448C719D-A8BA-46BD-99DA-A2E92B6D90AE}" dt="2025-03-16T01:04:21.198" v="396" actId="478"/>
          <ac:spMkLst>
            <pc:docMk/>
            <pc:sldMk cId="2321303361" sldId="273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0:57:07.928" v="352" actId="20577"/>
          <ac:spMkLst>
            <pc:docMk/>
            <pc:sldMk cId="2321303361" sldId="273"/>
            <ac:spMk id="1582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16.155" v="430" actId="13926"/>
          <ac:spMkLst>
            <pc:docMk/>
            <pc:sldMk cId="2321303361" sldId="273"/>
            <ac:spMk id="158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d538e9c0b5_2_136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d538e9c0b5_2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980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287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384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929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d538e9c0b5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mparison">
  <p:cSld name="1_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19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0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sz="30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body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1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8" name="Google Shape;678;p22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body" idx="2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23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24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2" name="Google Shape;1042;p25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5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25"/>
          <p:cNvSpPr txBox="1">
            <a:spLocks noGrp="1"/>
          </p:cNvSpPr>
          <p:nvPr>
            <p:ph type="body" idx="2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5" name="Google Shape;1165;p26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>
            <a:spLocks noGrp="1"/>
          </p:cNvSpPr>
          <p:nvPr>
            <p:ph type="pic" idx="2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>
            <a:spLocks noGrp="1"/>
          </p:cNvSpPr>
          <p:nvPr>
            <p:ph type="body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>
  <p:cSld name="Title and Vertical Tex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7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7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0" name="Google Shape;1410;p2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4512-1D3B-4B73-B042-476E6184E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68D7F-8149-41A1-BACA-3AE93B5E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1F274-2081-4043-A760-EBE78731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4A492-DE76-49D9-B2D6-119D939A6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59CCC-4F98-451F-BD3B-E72AFDCA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52985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BDF6-FBD2-40AF-9486-BB4A908B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C614F-9AF2-40AF-A811-367A6AFA5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87B81-7873-4625-90C6-65B7D39F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62558-7E3E-4F68-94CA-8F448DCC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E61FB-1357-46F5-903C-1994E98B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24904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D0C7-725B-4BFF-9522-83239C8F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E1048-3DC5-4B9C-899F-DED6314AE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5DBFD-FBBF-4914-87A2-F3A61F56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571A4-73D2-444B-9013-7EFE083B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CFB92-7142-4854-ACC6-4129F01E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744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36279-2318-4AD6-A5F8-75FAC2F47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583D-F808-46BC-A112-FEA6430F4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9A202-30E0-43D7-8764-65A6F84FD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91E6B-307F-487A-ACE7-95C6B653C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1F60B-CB79-4100-B5DF-1E9EA55C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3C06A-1F3A-41DA-8ED0-F1B05343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02051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37BF-12E0-4609-8885-BA3B61207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6F202-5F12-4652-B24C-DE18E1A33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F7499-BB9D-474C-80E4-FBDD9AF94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8ABCD-03D9-487D-A401-5C46542B9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0E7B8-775C-4651-8505-06EEF69C7C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E55546-7C7E-4AE1-B224-70E058A0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7DA8F-0A89-45FF-A3CC-8973287CF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2A632D-9625-4B76-A006-24C009E1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53506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A4D9-592C-47DB-A38B-6773D38A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F8F040-BDDF-4877-8526-169F2DA1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0B3BB-C496-4AF5-8EB6-7559F47A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E77DB-3A65-40BB-95CE-131D701F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5738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6202C-9526-41D5-A80B-2DF28967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DB588-08C7-4A6C-AB92-AA66E93D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035E7-88C8-4D96-B785-776340A7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36635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C2E0B-BAAE-488E-8A9B-5E2F97281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C22BD-ADB1-4F08-B9D6-E993F811F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29BCF-9547-4664-BC89-023CF460C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46FE1-476B-4893-8CD9-264AC97F8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5B88A-2D78-46C2-BBA5-A7E4B6C77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BCD13-0D0A-4531-9C78-280B1923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04054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2F91-0DE7-463A-B320-CFD88985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8FAE06-08B0-40A8-8F3E-C20E2667A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DC7CF-A958-437D-97CD-D3E81DB92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2DCF7-E5CF-40ED-9C23-5F54FB7C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598A1-F516-4BF3-A1DB-EFB3FD80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CE8FE-0171-448F-8772-43B1E412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70511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D866-2D41-48BC-9DC3-7FEE77BA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77519-4E02-40D8-8B6A-3A512977D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31AF6-5DD6-4C3B-B500-F46F75D54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992F3-29F5-4955-B2D5-391EC52D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B107A-54F3-441F-911A-3CD57FDE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1716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349AB2-2AB2-43A7-8656-1622691F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361E9-F971-441C-8CE6-36B504422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F5765-AAA1-4EBA-9889-B58751F1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360DF-246C-4E18-B36B-092273368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95E4A-A865-4DAD-8AEC-EE7D584D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90174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 | Neg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>
            <a:extLst>
              <a:ext uri="{FF2B5EF4-FFF2-40B4-BE49-F238E27FC236}">
                <a16:creationId xmlns:a16="http://schemas.microsoft.com/office/drawing/2014/main" id="{4CAA1A37-9204-4A25-9054-31917E4255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" y="0"/>
            <a:ext cx="9143999" cy="5143500"/>
          </a:xfrm>
          <a:solidFill>
            <a:srgbClr val="DDE3E7"/>
          </a:solidFill>
        </p:spPr>
        <p:txBody>
          <a:bodyPr lIns="9432000" rIns="504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pPr lvl="0"/>
            <a:r>
              <a:rPr lang="en-GB"/>
              <a:t>To add a picture, please right click the image placeholder and bring it to front. </a:t>
            </a:r>
            <a:br>
              <a:rPr lang="en-GB"/>
            </a:br>
            <a:br>
              <a:rPr lang="en-GB"/>
            </a:br>
            <a:r>
              <a:rPr lang="en-GB"/>
              <a:t>You can now insert a picture by clicking on the placeholder image icon. Then click the Reset button on the Home menu tab to send the picture to background.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DB9E957-3F55-4CEB-ABFA-916F4BB161AA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 bwMode="gray">
          <a:xfrm>
            <a:off x="197514" y="3840391"/>
            <a:ext cx="175500" cy="945605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899592" y="250031"/>
            <a:ext cx="6156000" cy="2429252"/>
          </a:xfrm>
        </p:spPr>
        <p:txBody>
          <a:bodyPr tIns="0" bIns="0" anchor="b"/>
          <a:lstStyle>
            <a:lvl1pPr algn="l">
              <a:lnSpc>
                <a:spcPct val="90000"/>
              </a:lnSpc>
              <a:defRPr sz="4950" b="1" i="0" spc="-11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9592" y="2787235"/>
            <a:ext cx="6156000" cy="540000"/>
          </a:xfr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GB"/>
              <a:t>Click to edit subline</a:t>
            </a:r>
          </a:p>
          <a:p>
            <a:pPr lvl="1"/>
            <a:r>
              <a:rPr lang="en-GB"/>
              <a:t>Level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2FBF00-184A-445D-86C9-C33582C676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1700" y="270000"/>
            <a:ext cx="256500" cy="3456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6E9A991-EE31-4DB7-89CA-2351FF7823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9592" y="4272939"/>
            <a:ext cx="6156684" cy="513057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9pPr>
          </a:lstStyle>
          <a:p>
            <a:r>
              <a:rPr lang="en-GB"/>
              <a:t>C2 Internal</a:t>
            </a:r>
          </a:p>
        </p:txBody>
      </p:sp>
    </p:spTree>
    <p:extLst>
      <p:ext uri="{BB962C8B-B14F-4D97-AF65-F5344CB8AC3E}">
        <p14:creationId xmlns:p14="http://schemas.microsoft.com/office/powerpoint/2010/main" val="1678460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CDFDE9-18F4-48C4-A401-3E984B39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7C9F2-47EC-46EF-9DAA-721B9E5EF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2DCEB-FFB0-4E16-B62A-C5FBA3476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C72CA-B967-43BF-81A8-8AE258386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67793-ADCE-4178-B0C6-9992EC74B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915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draft-ietf-nmop-message-broker-telemetry-messag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network-analytics.org/yp/how-to-deploy.html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datatracker.ietf.org/doc/html/draft-ietf-nmop-yang-message-broker-integr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3/Hackathon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github.com/network-analytics/yang-kafka-integrati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ietf-netconf-yang-notifications-versioning" TargetMode="External"/><Relationship Id="rId13" Type="http://schemas.openxmlformats.org/officeDocument/2006/relationships/hyperlink" Target="https://datatracker.ietf.org/doc/html/rfc9254" TargetMode="External"/><Relationship Id="rId3" Type="http://schemas.openxmlformats.org/officeDocument/2006/relationships/hyperlink" Target="https://datatracker.ietf.org/doc/html/rfc8639" TargetMode="External"/><Relationship Id="rId7" Type="http://schemas.openxmlformats.org/officeDocument/2006/relationships/hyperlink" Target="https://datatracker.ietf.org/doc/html/draft-ietf-netconf-notif-envelope" TargetMode="External"/><Relationship Id="rId12" Type="http://schemas.openxmlformats.org/officeDocument/2006/relationships/hyperlink" Target="https://datatracker.ietf.org/doc/html/draft-ietf-netconf-yang-library-augm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atatracker.ietf.org/doc/html/draft-ietf-netconf-distributed-notif" TargetMode="External"/><Relationship Id="rId11" Type="http://schemas.openxmlformats.org/officeDocument/2006/relationships/hyperlink" Target="https://datatracker.ietf.org/doc/html/rfc8525" TargetMode="External"/><Relationship Id="rId5" Type="http://schemas.openxmlformats.org/officeDocument/2006/relationships/hyperlink" Target="https://datatracker.ietf.org/doc/html/draft-ietf-netconf-udp-notif" TargetMode="External"/><Relationship Id="rId10" Type="http://schemas.openxmlformats.org/officeDocument/2006/relationships/hyperlink" Target="https://datatracker.ietf.org/doc/html/draft-ietf-netconf-yp-transport-capabilities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rfc919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47D17A-A259-8B8A-20E0-474E61FF5DB6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6" name="Google Shape;1506;p43"/>
          <p:cNvSpPr txBox="1">
            <a:spLocks noGrp="1"/>
          </p:cNvSpPr>
          <p:nvPr>
            <p:ph type="ctrTitle" idx="4294967295"/>
          </p:nvPr>
        </p:nvSpPr>
        <p:spPr>
          <a:xfrm>
            <a:off x="461611" y="280555"/>
            <a:ext cx="5392072" cy="148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800" b="1" i="0" u="none" strike="noStrike" cap="none" dirty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Validate Configured Subscription YANG-Push Publisher Implementations</a:t>
            </a:r>
            <a:br>
              <a:rPr lang="en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888888"/>
                </a:solidFill>
              </a:rPr>
              <a:t>IETF 123 Hackathon, July 19-20th 2025</a:t>
            </a:r>
            <a:endParaRPr sz="2800" dirty="0">
              <a:solidFill>
                <a:srgbClr val="888888"/>
              </a:solidFill>
            </a:endParaRPr>
          </a:p>
        </p:txBody>
      </p:sp>
      <p:pic>
        <p:nvPicPr>
          <p:cNvPr id="4" name="Picture 3" descr="A city with many buildings&#10;&#10;AI-generated content may be incorrect.">
            <a:extLst>
              <a:ext uri="{FF2B5EF4-FFF2-40B4-BE49-F238E27FC236}">
                <a16:creationId xmlns:a16="http://schemas.microsoft.com/office/drawing/2014/main" id="{37AC637F-ED5C-BC67-6E62-EFBAF43C8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16" y="1935751"/>
            <a:ext cx="4436062" cy="2956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54A158-30A9-C387-5FFD-6AEF58492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231" y="124773"/>
            <a:ext cx="2713140" cy="5018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9727B-B192-98C3-96AF-57104AF0EAA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2" name="Google Shape;1523;p45">
            <a:extLst>
              <a:ext uri="{FF2B5EF4-FFF2-40B4-BE49-F238E27FC236}">
                <a16:creationId xmlns:a16="http://schemas.microsoft.com/office/drawing/2014/main" id="{BCB98076-6DA6-6B8C-F53E-DB5902062E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8">
            <a:extLst>
              <a:ext uri="{FF2B5EF4-FFF2-40B4-BE49-F238E27FC236}">
                <a16:creationId xmlns:a16="http://schemas.microsoft.com/office/drawing/2014/main" id="{4FE70E86-779D-4922-A020-0B3E5C05A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1F55513-2668-477C-9962-1B9F5E31F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84087"/>
            <a:ext cx="9144000" cy="2259413"/>
            <a:chOff x="0" y="3845450"/>
            <a:chExt cx="12192000" cy="301255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673CDF5-001D-42B7-BB27-B3C47240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989828"/>
              <a:ext cx="12192000" cy="2868172"/>
            </a:xfrm>
            <a:custGeom>
              <a:avLst/>
              <a:gdLst>
                <a:gd name="connsiteX0" fmla="*/ 619389 w 12192000"/>
                <a:gd name="connsiteY0" fmla="*/ 0 h 2868172"/>
                <a:gd name="connsiteX1" fmla="*/ 687652 w 12192000"/>
                <a:gd name="connsiteY1" fmla="*/ 3175 h 2868172"/>
                <a:gd name="connsiteX2" fmla="*/ 747977 w 12192000"/>
                <a:gd name="connsiteY2" fmla="*/ 9525 h 2868172"/>
                <a:gd name="connsiteX3" fmla="*/ 800364 w 12192000"/>
                <a:gd name="connsiteY3" fmla="*/ 20637 h 2868172"/>
                <a:gd name="connsiteX4" fmla="*/ 846402 w 12192000"/>
                <a:gd name="connsiteY4" fmla="*/ 36512 h 2868172"/>
                <a:gd name="connsiteX5" fmla="*/ 887677 w 12192000"/>
                <a:gd name="connsiteY5" fmla="*/ 52387 h 2868172"/>
                <a:gd name="connsiteX6" fmla="*/ 924189 w 12192000"/>
                <a:gd name="connsiteY6" fmla="*/ 68262 h 2868172"/>
                <a:gd name="connsiteX7" fmla="*/ 962289 w 12192000"/>
                <a:gd name="connsiteY7" fmla="*/ 87312 h 2868172"/>
                <a:gd name="connsiteX8" fmla="*/ 1000389 w 12192000"/>
                <a:gd name="connsiteY8" fmla="*/ 106362 h 2868172"/>
                <a:gd name="connsiteX9" fmla="*/ 1036902 w 12192000"/>
                <a:gd name="connsiteY9" fmla="*/ 125412 h 2868172"/>
                <a:gd name="connsiteX10" fmla="*/ 1078177 w 12192000"/>
                <a:gd name="connsiteY10" fmla="*/ 141287 h 2868172"/>
                <a:gd name="connsiteX11" fmla="*/ 1124214 w 12192000"/>
                <a:gd name="connsiteY11" fmla="*/ 155575 h 2868172"/>
                <a:gd name="connsiteX12" fmla="*/ 1176602 w 12192000"/>
                <a:gd name="connsiteY12" fmla="*/ 166687 h 2868172"/>
                <a:gd name="connsiteX13" fmla="*/ 1236927 w 12192000"/>
                <a:gd name="connsiteY13" fmla="*/ 174625 h 2868172"/>
                <a:gd name="connsiteX14" fmla="*/ 1305189 w 12192000"/>
                <a:gd name="connsiteY14" fmla="*/ 176212 h 2868172"/>
                <a:gd name="connsiteX15" fmla="*/ 1373452 w 12192000"/>
                <a:gd name="connsiteY15" fmla="*/ 174625 h 2868172"/>
                <a:gd name="connsiteX16" fmla="*/ 1433777 w 12192000"/>
                <a:gd name="connsiteY16" fmla="*/ 166687 h 2868172"/>
                <a:gd name="connsiteX17" fmla="*/ 1486164 w 12192000"/>
                <a:gd name="connsiteY17" fmla="*/ 155575 h 2868172"/>
                <a:gd name="connsiteX18" fmla="*/ 1532202 w 12192000"/>
                <a:gd name="connsiteY18" fmla="*/ 141287 h 2868172"/>
                <a:gd name="connsiteX19" fmla="*/ 1573477 w 12192000"/>
                <a:gd name="connsiteY19" fmla="*/ 125412 h 2868172"/>
                <a:gd name="connsiteX20" fmla="*/ 1609989 w 12192000"/>
                <a:gd name="connsiteY20" fmla="*/ 106362 h 2868172"/>
                <a:gd name="connsiteX21" fmla="*/ 1648089 w 12192000"/>
                <a:gd name="connsiteY21" fmla="*/ 87312 h 2868172"/>
                <a:gd name="connsiteX22" fmla="*/ 1686189 w 12192000"/>
                <a:gd name="connsiteY22" fmla="*/ 68262 h 2868172"/>
                <a:gd name="connsiteX23" fmla="*/ 1722702 w 12192000"/>
                <a:gd name="connsiteY23" fmla="*/ 52387 h 2868172"/>
                <a:gd name="connsiteX24" fmla="*/ 1763977 w 12192000"/>
                <a:gd name="connsiteY24" fmla="*/ 36512 h 2868172"/>
                <a:gd name="connsiteX25" fmla="*/ 1810014 w 12192000"/>
                <a:gd name="connsiteY25" fmla="*/ 20637 h 2868172"/>
                <a:gd name="connsiteX26" fmla="*/ 1862402 w 12192000"/>
                <a:gd name="connsiteY26" fmla="*/ 9525 h 2868172"/>
                <a:gd name="connsiteX27" fmla="*/ 1922727 w 12192000"/>
                <a:gd name="connsiteY27" fmla="*/ 3175 h 2868172"/>
                <a:gd name="connsiteX28" fmla="*/ 1990989 w 12192000"/>
                <a:gd name="connsiteY28" fmla="*/ 0 h 2868172"/>
                <a:gd name="connsiteX29" fmla="*/ 2059252 w 12192000"/>
                <a:gd name="connsiteY29" fmla="*/ 3175 h 2868172"/>
                <a:gd name="connsiteX30" fmla="*/ 2119577 w 12192000"/>
                <a:gd name="connsiteY30" fmla="*/ 9525 h 2868172"/>
                <a:gd name="connsiteX31" fmla="*/ 2171964 w 12192000"/>
                <a:gd name="connsiteY31" fmla="*/ 20637 h 2868172"/>
                <a:gd name="connsiteX32" fmla="*/ 2218002 w 12192000"/>
                <a:gd name="connsiteY32" fmla="*/ 36512 h 2868172"/>
                <a:gd name="connsiteX33" fmla="*/ 2259277 w 12192000"/>
                <a:gd name="connsiteY33" fmla="*/ 52387 h 2868172"/>
                <a:gd name="connsiteX34" fmla="*/ 2295789 w 12192000"/>
                <a:gd name="connsiteY34" fmla="*/ 68262 h 2868172"/>
                <a:gd name="connsiteX35" fmla="*/ 2333889 w 12192000"/>
                <a:gd name="connsiteY35" fmla="*/ 87312 h 2868172"/>
                <a:gd name="connsiteX36" fmla="*/ 2371989 w 12192000"/>
                <a:gd name="connsiteY36" fmla="*/ 106362 h 2868172"/>
                <a:gd name="connsiteX37" fmla="*/ 2408502 w 12192000"/>
                <a:gd name="connsiteY37" fmla="*/ 125412 h 2868172"/>
                <a:gd name="connsiteX38" fmla="*/ 2449777 w 12192000"/>
                <a:gd name="connsiteY38" fmla="*/ 141287 h 2868172"/>
                <a:gd name="connsiteX39" fmla="*/ 2495814 w 12192000"/>
                <a:gd name="connsiteY39" fmla="*/ 155575 h 2868172"/>
                <a:gd name="connsiteX40" fmla="*/ 2548202 w 12192000"/>
                <a:gd name="connsiteY40" fmla="*/ 166687 h 2868172"/>
                <a:gd name="connsiteX41" fmla="*/ 2608527 w 12192000"/>
                <a:gd name="connsiteY41" fmla="*/ 174625 h 2868172"/>
                <a:gd name="connsiteX42" fmla="*/ 2676789 w 12192000"/>
                <a:gd name="connsiteY42" fmla="*/ 176212 h 2868172"/>
                <a:gd name="connsiteX43" fmla="*/ 2745052 w 12192000"/>
                <a:gd name="connsiteY43" fmla="*/ 174625 h 2868172"/>
                <a:gd name="connsiteX44" fmla="*/ 2805377 w 12192000"/>
                <a:gd name="connsiteY44" fmla="*/ 166687 h 2868172"/>
                <a:gd name="connsiteX45" fmla="*/ 2857764 w 12192000"/>
                <a:gd name="connsiteY45" fmla="*/ 155575 h 2868172"/>
                <a:gd name="connsiteX46" fmla="*/ 2903802 w 12192000"/>
                <a:gd name="connsiteY46" fmla="*/ 141287 h 2868172"/>
                <a:gd name="connsiteX47" fmla="*/ 2945077 w 12192000"/>
                <a:gd name="connsiteY47" fmla="*/ 125412 h 2868172"/>
                <a:gd name="connsiteX48" fmla="*/ 2981589 w 12192000"/>
                <a:gd name="connsiteY48" fmla="*/ 106362 h 2868172"/>
                <a:gd name="connsiteX49" fmla="*/ 3019689 w 12192000"/>
                <a:gd name="connsiteY49" fmla="*/ 87312 h 2868172"/>
                <a:gd name="connsiteX50" fmla="*/ 3057789 w 12192000"/>
                <a:gd name="connsiteY50" fmla="*/ 68262 h 2868172"/>
                <a:gd name="connsiteX51" fmla="*/ 3094302 w 12192000"/>
                <a:gd name="connsiteY51" fmla="*/ 52387 h 2868172"/>
                <a:gd name="connsiteX52" fmla="*/ 3135577 w 12192000"/>
                <a:gd name="connsiteY52" fmla="*/ 36512 h 2868172"/>
                <a:gd name="connsiteX53" fmla="*/ 3181614 w 12192000"/>
                <a:gd name="connsiteY53" fmla="*/ 20637 h 2868172"/>
                <a:gd name="connsiteX54" fmla="*/ 3234002 w 12192000"/>
                <a:gd name="connsiteY54" fmla="*/ 9525 h 2868172"/>
                <a:gd name="connsiteX55" fmla="*/ 3294327 w 12192000"/>
                <a:gd name="connsiteY55" fmla="*/ 3175 h 2868172"/>
                <a:gd name="connsiteX56" fmla="*/ 3361002 w 12192000"/>
                <a:gd name="connsiteY56" fmla="*/ 0 h 2868172"/>
                <a:gd name="connsiteX57" fmla="*/ 3430852 w 12192000"/>
                <a:gd name="connsiteY57" fmla="*/ 3175 h 2868172"/>
                <a:gd name="connsiteX58" fmla="*/ 3491177 w 12192000"/>
                <a:gd name="connsiteY58" fmla="*/ 9525 h 2868172"/>
                <a:gd name="connsiteX59" fmla="*/ 3543564 w 12192000"/>
                <a:gd name="connsiteY59" fmla="*/ 20637 h 2868172"/>
                <a:gd name="connsiteX60" fmla="*/ 3589602 w 12192000"/>
                <a:gd name="connsiteY60" fmla="*/ 36512 h 2868172"/>
                <a:gd name="connsiteX61" fmla="*/ 3630877 w 12192000"/>
                <a:gd name="connsiteY61" fmla="*/ 52387 h 2868172"/>
                <a:gd name="connsiteX62" fmla="*/ 3667389 w 12192000"/>
                <a:gd name="connsiteY62" fmla="*/ 68262 h 2868172"/>
                <a:gd name="connsiteX63" fmla="*/ 3705489 w 12192000"/>
                <a:gd name="connsiteY63" fmla="*/ 87312 h 2868172"/>
                <a:gd name="connsiteX64" fmla="*/ 3743589 w 12192000"/>
                <a:gd name="connsiteY64" fmla="*/ 106362 h 2868172"/>
                <a:gd name="connsiteX65" fmla="*/ 3780102 w 12192000"/>
                <a:gd name="connsiteY65" fmla="*/ 125412 h 2868172"/>
                <a:gd name="connsiteX66" fmla="*/ 3821377 w 12192000"/>
                <a:gd name="connsiteY66" fmla="*/ 141287 h 2868172"/>
                <a:gd name="connsiteX67" fmla="*/ 3867414 w 12192000"/>
                <a:gd name="connsiteY67" fmla="*/ 155575 h 2868172"/>
                <a:gd name="connsiteX68" fmla="*/ 3919802 w 12192000"/>
                <a:gd name="connsiteY68" fmla="*/ 166687 h 2868172"/>
                <a:gd name="connsiteX69" fmla="*/ 3980127 w 12192000"/>
                <a:gd name="connsiteY69" fmla="*/ 174625 h 2868172"/>
                <a:gd name="connsiteX70" fmla="*/ 4048389 w 12192000"/>
                <a:gd name="connsiteY70" fmla="*/ 176212 h 2868172"/>
                <a:gd name="connsiteX71" fmla="*/ 4116652 w 12192000"/>
                <a:gd name="connsiteY71" fmla="*/ 174625 h 2868172"/>
                <a:gd name="connsiteX72" fmla="*/ 4176977 w 12192000"/>
                <a:gd name="connsiteY72" fmla="*/ 166687 h 2868172"/>
                <a:gd name="connsiteX73" fmla="*/ 4229364 w 12192000"/>
                <a:gd name="connsiteY73" fmla="*/ 155575 h 2868172"/>
                <a:gd name="connsiteX74" fmla="*/ 4275402 w 12192000"/>
                <a:gd name="connsiteY74" fmla="*/ 141287 h 2868172"/>
                <a:gd name="connsiteX75" fmla="*/ 4316677 w 12192000"/>
                <a:gd name="connsiteY75" fmla="*/ 125412 h 2868172"/>
                <a:gd name="connsiteX76" fmla="*/ 4353189 w 12192000"/>
                <a:gd name="connsiteY76" fmla="*/ 106362 h 2868172"/>
                <a:gd name="connsiteX77" fmla="*/ 4429389 w 12192000"/>
                <a:gd name="connsiteY77" fmla="*/ 68262 h 2868172"/>
                <a:gd name="connsiteX78" fmla="*/ 4465902 w 12192000"/>
                <a:gd name="connsiteY78" fmla="*/ 52387 h 2868172"/>
                <a:gd name="connsiteX79" fmla="*/ 4507177 w 12192000"/>
                <a:gd name="connsiteY79" fmla="*/ 36512 h 2868172"/>
                <a:gd name="connsiteX80" fmla="*/ 4553215 w 12192000"/>
                <a:gd name="connsiteY80" fmla="*/ 20637 h 2868172"/>
                <a:gd name="connsiteX81" fmla="*/ 4605602 w 12192000"/>
                <a:gd name="connsiteY81" fmla="*/ 9525 h 2868172"/>
                <a:gd name="connsiteX82" fmla="*/ 4665928 w 12192000"/>
                <a:gd name="connsiteY82" fmla="*/ 3175 h 2868172"/>
                <a:gd name="connsiteX83" fmla="*/ 4734189 w 12192000"/>
                <a:gd name="connsiteY83" fmla="*/ 0 h 2868172"/>
                <a:gd name="connsiteX84" fmla="*/ 4802453 w 12192000"/>
                <a:gd name="connsiteY84" fmla="*/ 3175 h 2868172"/>
                <a:gd name="connsiteX85" fmla="*/ 4862777 w 12192000"/>
                <a:gd name="connsiteY85" fmla="*/ 9525 h 2868172"/>
                <a:gd name="connsiteX86" fmla="*/ 4915165 w 12192000"/>
                <a:gd name="connsiteY86" fmla="*/ 20637 h 2868172"/>
                <a:gd name="connsiteX87" fmla="*/ 4961201 w 12192000"/>
                <a:gd name="connsiteY87" fmla="*/ 36512 h 2868172"/>
                <a:gd name="connsiteX88" fmla="*/ 5002477 w 12192000"/>
                <a:gd name="connsiteY88" fmla="*/ 52387 h 2868172"/>
                <a:gd name="connsiteX89" fmla="*/ 5038989 w 12192000"/>
                <a:gd name="connsiteY89" fmla="*/ 68262 h 2868172"/>
                <a:gd name="connsiteX90" fmla="*/ 5077090 w 12192000"/>
                <a:gd name="connsiteY90" fmla="*/ 87312 h 2868172"/>
                <a:gd name="connsiteX91" fmla="*/ 5115189 w 12192000"/>
                <a:gd name="connsiteY91" fmla="*/ 106362 h 2868172"/>
                <a:gd name="connsiteX92" fmla="*/ 5151701 w 12192000"/>
                <a:gd name="connsiteY92" fmla="*/ 125412 h 2868172"/>
                <a:gd name="connsiteX93" fmla="*/ 5192977 w 12192000"/>
                <a:gd name="connsiteY93" fmla="*/ 141287 h 2868172"/>
                <a:gd name="connsiteX94" fmla="*/ 5239014 w 12192000"/>
                <a:gd name="connsiteY94" fmla="*/ 155575 h 2868172"/>
                <a:gd name="connsiteX95" fmla="*/ 5291401 w 12192000"/>
                <a:gd name="connsiteY95" fmla="*/ 166687 h 2868172"/>
                <a:gd name="connsiteX96" fmla="*/ 5351727 w 12192000"/>
                <a:gd name="connsiteY96" fmla="*/ 174625 h 2868172"/>
                <a:gd name="connsiteX97" fmla="*/ 5410199 w 12192000"/>
                <a:gd name="connsiteY97" fmla="*/ 175985 h 2868172"/>
                <a:gd name="connsiteX98" fmla="*/ 5468671 w 12192000"/>
                <a:gd name="connsiteY98" fmla="*/ 174625 h 2868172"/>
                <a:gd name="connsiteX99" fmla="*/ 5528996 w 12192000"/>
                <a:gd name="connsiteY99" fmla="*/ 166687 h 2868172"/>
                <a:gd name="connsiteX100" fmla="*/ 5581383 w 12192000"/>
                <a:gd name="connsiteY100" fmla="*/ 155575 h 2868172"/>
                <a:gd name="connsiteX101" fmla="*/ 5627421 w 12192000"/>
                <a:gd name="connsiteY101" fmla="*/ 141287 h 2868172"/>
                <a:gd name="connsiteX102" fmla="*/ 5668696 w 12192000"/>
                <a:gd name="connsiteY102" fmla="*/ 125412 h 2868172"/>
                <a:gd name="connsiteX103" fmla="*/ 5705209 w 12192000"/>
                <a:gd name="connsiteY103" fmla="*/ 106362 h 2868172"/>
                <a:gd name="connsiteX104" fmla="*/ 5743308 w 12192000"/>
                <a:gd name="connsiteY104" fmla="*/ 87312 h 2868172"/>
                <a:gd name="connsiteX105" fmla="*/ 5781408 w 12192000"/>
                <a:gd name="connsiteY105" fmla="*/ 68262 h 2868172"/>
                <a:gd name="connsiteX106" fmla="*/ 5817921 w 12192000"/>
                <a:gd name="connsiteY106" fmla="*/ 52387 h 2868172"/>
                <a:gd name="connsiteX107" fmla="*/ 5859196 w 12192000"/>
                <a:gd name="connsiteY107" fmla="*/ 36512 h 2868172"/>
                <a:gd name="connsiteX108" fmla="*/ 5905234 w 12192000"/>
                <a:gd name="connsiteY108" fmla="*/ 20637 h 2868172"/>
                <a:gd name="connsiteX109" fmla="*/ 5957621 w 12192000"/>
                <a:gd name="connsiteY109" fmla="*/ 9525 h 2868172"/>
                <a:gd name="connsiteX110" fmla="*/ 6017947 w 12192000"/>
                <a:gd name="connsiteY110" fmla="*/ 3175 h 2868172"/>
                <a:gd name="connsiteX111" fmla="*/ 6086209 w 12192000"/>
                <a:gd name="connsiteY111" fmla="*/ 0 h 2868172"/>
                <a:gd name="connsiteX112" fmla="*/ 6095999 w 12192000"/>
                <a:gd name="connsiteY112" fmla="*/ 455 h 2868172"/>
                <a:gd name="connsiteX113" fmla="*/ 6105789 w 12192000"/>
                <a:gd name="connsiteY113" fmla="*/ 0 h 2868172"/>
                <a:gd name="connsiteX114" fmla="*/ 6174052 w 12192000"/>
                <a:gd name="connsiteY114" fmla="*/ 3175 h 2868172"/>
                <a:gd name="connsiteX115" fmla="*/ 6234377 w 12192000"/>
                <a:gd name="connsiteY115" fmla="*/ 9525 h 2868172"/>
                <a:gd name="connsiteX116" fmla="*/ 6286764 w 12192000"/>
                <a:gd name="connsiteY116" fmla="*/ 20637 h 2868172"/>
                <a:gd name="connsiteX117" fmla="*/ 6332802 w 12192000"/>
                <a:gd name="connsiteY117" fmla="*/ 36512 h 2868172"/>
                <a:gd name="connsiteX118" fmla="*/ 6374077 w 12192000"/>
                <a:gd name="connsiteY118" fmla="*/ 52387 h 2868172"/>
                <a:gd name="connsiteX119" fmla="*/ 6410589 w 12192000"/>
                <a:gd name="connsiteY119" fmla="*/ 68262 h 2868172"/>
                <a:gd name="connsiteX120" fmla="*/ 6448689 w 12192000"/>
                <a:gd name="connsiteY120" fmla="*/ 87312 h 2868172"/>
                <a:gd name="connsiteX121" fmla="*/ 6486789 w 12192000"/>
                <a:gd name="connsiteY121" fmla="*/ 106362 h 2868172"/>
                <a:gd name="connsiteX122" fmla="*/ 6523302 w 12192000"/>
                <a:gd name="connsiteY122" fmla="*/ 125412 h 2868172"/>
                <a:gd name="connsiteX123" fmla="*/ 6564577 w 12192000"/>
                <a:gd name="connsiteY123" fmla="*/ 141287 h 2868172"/>
                <a:gd name="connsiteX124" fmla="*/ 6610614 w 12192000"/>
                <a:gd name="connsiteY124" fmla="*/ 155575 h 2868172"/>
                <a:gd name="connsiteX125" fmla="*/ 6663002 w 12192000"/>
                <a:gd name="connsiteY125" fmla="*/ 166687 h 2868172"/>
                <a:gd name="connsiteX126" fmla="*/ 6723327 w 12192000"/>
                <a:gd name="connsiteY126" fmla="*/ 174625 h 2868172"/>
                <a:gd name="connsiteX127" fmla="*/ 6781799 w 12192000"/>
                <a:gd name="connsiteY127" fmla="*/ 175985 h 2868172"/>
                <a:gd name="connsiteX128" fmla="*/ 6840271 w 12192000"/>
                <a:gd name="connsiteY128" fmla="*/ 174625 h 2868172"/>
                <a:gd name="connsiteX129" fmla="*/ 6900596 w 12192000"/>
                <a:gd name="connsiteY129" fmla="*/ 166687 h 2868172"/>
                <a:gd name="connsiteX130" fmla="*/ 6952983 w 12192000"/>
                <a:gd name="connsiteY130" fmla="*/ 155575 h 2868172"/>
                <a:gd name="connsiteX131" fmla="*/ 6999021 w 12192000"/>
                <a:gd name="connsiteY131" fmla="*/ 141287 h 2868172"/>
                <a:gd name="connsiteX132" fmla="*/ 7040296 w 12192000"/>
                <a:gd name="connsiteY132" fmla="*/ 125412 h 2868172"/>
                <a:gd name="connsiteX133" fmla="*/ 7076808 w 12192000"/>
                <a:gd name="connsiteY133" fmla="*/ 106362 h 2868172"/>
                <a:gd name="connsiteX134" fmla="*/ 7114908 w 12192000"/>
                <a:gd name="connsiteY134" fmla="*/ 87312 h 2868172"/>
                <a:gd name="connsiteX135" fmla="*/ 7153008 w 12192000"/>
                <a:gd name="connsiteY135" fmla="*/ 68262 h 2868172"/>
                <a:gd name="connsiteX136" fmla="*/ 7189521 w 12192000"/>
                <a:gd name="connsiteY136" fmla="*/ 52387 h 2868172"/>
                <a:gd name="connsiteX137" fmla="*/ 7230796 w 12192000"/>
                <a:gd name="connsiteY137" fmla="*/ 36512 h 2868172"/>
                <a:gd name="connsiteX138" fmla="*/ 7276833 w 12192000"/>
                <a:gd name="connsiteY138" fmla="*/ 20637 h 2868172"/>
                <a:gd name="connsiteX139" fmla="*/ 7329221 w 12192000"/>
                <a:gd name="connsiteY139" fmla="*/ 9525 h 2868172"/>
                <a:gd name="connsiteX140" fmla="*/ 7389546 w 12192000"/>
                <a:gd name="connsiteY140" fmla="*/ 3175 h 2868172"/>
                <a:gd name="connsiteX141" fmla="*/ 7457808 w 12192000"/>
                <a:gd name="connsiteY141" fmla="*/ 0 h 2868172"/>
                <a:gd name="connsiteX142" fmla="*/ 7526071 w 12192000"/>
                <a:gd name="connsiteY142" fmla="*/ 3175 h 2868172"/>
                <a:gd name="connsiteX143" fmla="*/ 7586396 w 12192000"/>
                <a:gd name="connsiteY143" fmla="*/ 9525 h 2868172"/>
                <a:gd name="connsiteX144" fmla="*/ 7638783 w 12192000"/>
                <a:gd name="connsiteY144" fmla="*/ 20637 h 2868172"/>
                <a:gd name="connsiteX145" fmla="*/ 7684821 w 12192000"/>
                <a:gd name="connsiteY145" fmla="*/ 36512 h 2868172"/>
                <a:gd name="connsiteX146" fmla="*/ 7726096 w 12192000"/>
                <a:gd name="connsiteY146" fmla="*/ 52387 h 2868172"/>
                <a:gd name="connsiteX147" fmla="*/ 7762608 w 12192000"/>
                <a:gd name="connsiteY147" fmla="*/ 68262 h 2868172"/>
                <a:gd name="connsiteX148" fmla="*/ 7800708 w 12192000"/>
                <a:gd name="connsiteY148" fmla="*/ 87312 h 2868172"/>
                <a:gd name="connsiteX149" fmla="*/ 7838808 w 12192000"/>
                <a:gd name="connsiteY149" fmla="*/ 106362 h 2868172"/>
                <a:gd name="connsiteX150" fmla="*/ 7875321 w 12192000"/>
                <a:gd name="connsiteY150" fmla="*/ 125412 h 2868172"/>
                <a:gd name="connsiteX151" fmla="*/ 7916596 w 12192000"/>
                <a:gd name="connsiteY151" fmla="*/ 141287 h 2868172"/>
                <a:gd name="connsiteX152" fmla="*/ 7962633 w 12192000"/>
                <a:gd name="connsiteY152" fmla="*/ 155575 h 2868172"/>
                <a:gd name="connsiteX153" fmla="*/ 8015021 w 12192000"/>
                <a:gd name="connsiteY153" fmla="*/ 166687 h 2868172"/>
                <a:gd name="connsiteX154" fmla="*/ 8075346 w 12192000"/>
                <a:gd name="connsiteY154" fmla="*/ 174625 h 2868172"/>
                <a:gd name="connsiteX155" fmla="*/ 8143608 w 12192000"/>
                <a:gd name="connsiteY155" fmla="*/ 176212 h 2868172"/>
                <a:gd name="connsiteX156" fmla="*/ 8211871 w 12192000"/>
                <a:gd name="connsiteY156" fmla="*/ 174625 h 2868172"/>
                <a:gd name="connsiteX157" fmla="*/ 8272196 w 12192000"/>
                <a:gd name="connsiteY157" fmla="*/ 166687 h 2868172"/>
                <a:gd name="connsiteX158" fmla="*/ 8324583 w 12192000"/>
                <a:gd name="connsiteY158" fmla="*/ 155575 h 2868172"/>
                <a:gd name="connsiteX159" fmla="*/ 8370621 w 12192000"/>
                <a:gd name="connsiteY159" fmla="*/ 141287 h 2868172"/>
                <a:gd name="connsiteX160" fmla="*/ 8411896 w 12192000"/>
                <a:gd name="connsiteY160" fmla="*/ 125412 h 2868172"/>
                <a:gd name="connsiteX161" fmla="*/ 8448408 w 12192000"/>
                <a:gd name="connsiteY161" fmla="*/ 106362 h 2868172"/>
                <a:gd name="connsiteX162" fmla="*/ 8486508 w 12192000"/>
                <a:gd name="connsiteY162" fmla="*/ 87312 h 2868172"/>
                <a:gd name="connsiteX163" fmla="*/ 8524608 w 12192000"/>
                <a:gd name="connsiteY163" fmla="*/ 68262 h 2868172"/>
                <a:gd name="connsiteX164" fmla="*/ 8561120 w 12192000"/>
                <a:gd name="connsiteY164" fmla="*/ 52387 h 2868172"/>
                <a:gd name="connsiteX165" fmla="*/ 8602396 w 12192000"/>
                <a:gd name="connsiteY165" fmla="*/ 36512 h 2868172"/>
                <a:gd name="connsiteX166" fmla="*/ 8648432 w 12192000"/>
                <a:gd name="connsiteY166" fmla="*/ 20637 h 2868172"/>
                <a:gd name="connsiteX167" fmla="*/ 8700820 w 12192000"/>
                <a:gd name="connsiteY167" fmla="*/ 9525 h 2868172"/>
                <a:gd name="connsiteX168" fmla="*/ 8761146 w 12192000"/>
                <a:gd name="connsiteY168" fmla="*/ 3175 h 2868172"/>
                <a:gd name="connsiteX169" fmla="*/ 8827820 w 12192000"/>
                <a:gd name="connsiteY169" fmla="*/ 0 h 2868172"/>
                <a:gd name="connsiteX170" fmla="*/ 8897670 w 12192000"/>
                <a:gd name="connsiteY170" fmla="*/ 3175 h 2868172"/>
                <a:gd name="connsiteX171" fmla="*/ 8957996 w 12192000"/>
                <a:gd name="connsiteY171" fmla="*/ 9525 h 2868172"/>
                <a:gd name="connsiteX172" fmla="*/ 9010382 w 12192000"/>
                <a:gd name="connsiteY172" fmla="*/ 20637 h 2868172"/>
                <a:gd name="connsiteX173" fmla="*/ 9056420 w 12192000"/>
                <a:gd name="connsiteY173" fmla="*/ 36512 h 2868172"/>
                <a:gd name="connsiteX174" fmla="*/ 9097696 w 12192000"/>
                <a:gd name="connsiteY174" fmla="*/ 52387 h 2868172"/>
                <a:gd name="connsiteX175" fmla="*/ 9134208 w 12192000"/>
                <a:gd name="connsiteY175" fmla="*/ 68262 h 2868172"/>
                <a:gd name="connsiteX176" fmla="*/ 9172308 w 12192000"/>
                <a:gd name="connsiteY176" fmla="*/ 87312 h 2868172"/>
                <a:gd name="connsiteX177" fmla="*/ 9210408 w 12192000"/>
                <a:gd name="connsiteY177" fmla="*/ 106362 h 2868172"/>
                <a:gd name="connsiteX178" fmla="*/ 9246920 w 12192000"/>
                <a:gd name="connsiteY178" fmla="*/ 125412 h 2868172"/>
                <a:gd name="connsiteX179" fmla="*/ 9288196 w 12192000"/>
                <a:gd name="connsiteY179" fmla="*/ 141287 h 2868172"/>
                <a:gd name="connsiteX180" fmla="*/ 9334232 w 12192000"/>
                <a:gd name="connsiteY180" fmla="*/ 155575 h 2868172"/>
                <a:gd name="connsiteX181" fmla="*/ 9386620 w 12192000"/>
                <a:gd name="connsiteY181" fmla="*/ 166687 h 2868172"/>
                <a:gd name="connsiteX182" fmla="*/ 9446946 w 12192000"/>
                <a:gd name="connsiteY182" fmla="*/ 174625 h 2868172"/>
                <a:gd name="connsiteX183" fmla="*/ 9515208 w 12192000"/>
                <a:gd name="connsiteY183" fmla="*/ 176212 h 2868172"/>
                <a:gd name="connsiteX184" fmla="*/ 9583470 w 12192000"/>
                <a:gd name="connsiteY184" fmla="*/ 174625 h 2868172"/>
                <a:gd name="connsiteX185" fmla="*/ 9643796 w 12192000"/>
                <a:gd name="connsiteY185" fmla="*/ 166687 h 2868172"/>
                <a:gd name="connsiteX186" fmla="*/ 9696182 w 12192000"/>
                <a:gd name="connsiteY186" fmla="*/ 155575 h 2868172"/>
                <a:gd name="connsiteX187" fmla="*/ 9742220 w 12192000"/>
                <a:gd name="connsiteY187" fmla="*/ 141287 h 2868172"/>
                <a:gd name="connsiteX188" fmla="*/ 9783496 w 12192000"/>
                <a:gd name="connsiteY188" fmla="*/ 125412 h 2868172"/>
                <a:gd name="connsiteX189" fmla="*/ 9820008 w 12192000"/>
                <a:gd name="connsiteY189" fmla="*/ 106362 h 2868172"/>
                <a:gd name="connsiteX190" fmla="*/ 9896208 w 12192000"/>
                <a:gd name="connsiteY190" fmla="*/ 68262 h 2868172"/>
                <a:gd name="connsiteX191" fmla="*/ 9932720 w 12192000"/>
                <a:gd name="connsiteY191" fmla="*/ 52387 h 2868172"/>
                <a:gd name="connsiteX192" fmla="*/ 9973996 w 12192000"/>
                <a:gd name="connsiteY192" fmla="*/ 36512 h 2868172"/>
                <a:gd name="connsiteX193" fmla="*/ 10020032 w 12192000"/>
                <a:gd name="connsiteY193" fmla="*/ 20637 h 2868172"/>
                <a:gd name="connsiteX194" fmla="*/ 10072420 w 12192000"/>
                <a:gd name="connsiteY194" fmla="*/ 9525 h 2868172"/>
                <a:gd name="connsiteX195" fmla="*/ 10132746 w 12192000"/>
                <a:gd name="connsiteY195" fmla="*/ 3175 h 2868172"/>
                <a:gd name="connsiteX196" fmla="*/ 10201008 w 12192000"/>
                <a:gd name="connsiteY196" fmla="*/ 0 h 2868172"/>
                <a:gd name="connsiteX197" fmla="*/ 10269270 w 12192000"/>
                <a:gd name="connsiteY197" fmla="*/ 3175 h 2868172"/>
                <a:gd name="connsiteX198" fmla="*/ 10329596 w 12192000"/>
                <a:gd name="connsiteY198" fmla="*/ 9525 h 2868172"/>
                <a:gd name="connsiteX199" fmla="*/ 10381982 w 12192000"/>
                <a:gd name="connsiteY199" fmla="*/ 20637 h 2868172"/>
                <a:gd name="connsiteX200" fmla="*/ 10428020 w 12192000"/>
                <a:gd name="connsiteY200" fmla="*/ 36512 h 2868172"/>
                <a:gd name="connsiteX201" fmla="*/ 10469296 w 12192000"/>
                <a:gd name="connsiteY201" fmla="*/ 52387 h 2868172"/>
                <a:gd name="connsiteX202" fmla="*/ 10505808 w 12192000"/>
                <a:gd name="connsiteY202" fmla="*/ 68262 h 2868172"/>
                <a:gd name="connsiteX203" fmla="*/ 10543908 w 12192000"/>
                <a:gd name="connsiteY203" fmla="*/ 87312 h 2868172"/>
                <a:gd name="connsiteX204" fmla="*/ 10582008 w 12192000"/>
                <a:gd name="connsiteY204" fmla="*/ 106362 h 2868172"/>
                <a:gd name="connsiteX205" fmla="*/ 10618520 w 12192000"/>
                <a:gd name="connsiteY205" fmla="*/ 125412 h 2868172"/>
                <a:gd name="connsiteX206" fmla="*/ 10659796 w 12192000"/>
                <a:gd name="connsiteY206" fmla="*/ 141287 h 2868172"/>
                <a:gd name="connsiteX207" fmla="*/ 10705832 w 12192000"/>
                <a:gd name="connsiteY207" fmla="*/ 155575 h 2868172"/>
                <a:gd name="connsiteX208" fmla="*/ 10758220 w 12192000"/>
                <a:gd name="connsiteY208" fmla="*/ 166687 h 2868172"/>
                <a:gd name="connsiteX209" fmla="*/ 10818546 w 12192000"/>
                <a:gd name="connsiteY209" fmla="*/ 174625 h 2868172"/>
                <a:gd name="connsiteX210" fmla="*/ 10886808 w 12192000"/>
                <a:gd name="connsiteY210" fmla="*/ 176212 h 2868172"/>
                <a:gd name="connsiteX211" fmla="*/ 10955070 w 12192000"/>
                <a:gd name="connsiteY211" fmla="*/ 174625 h 2868172"/>
                <a:gd name="connsiteX212" fmla="*/ 11015396 w 12192000"/>
                <a:gd name="connsiteY212" fmla="*/ 166687 h 2868172"/>
                <a:gd name="connsiteX213" fmla="*/ 11067782 w 12192000"/>
                <a:gd name="connsiteY213" fmla="*/ 155575 h 2868172"/>
                <a:gd name="connsiteX214" fmla="*/ 11113820 w 12192000"/>
                <a:gd name="connsiteY214" fmla="*/ 141287 h 2868172"/>
                <a:gd name="connsiteX215" fmla="*/ 11155096 w 12192000"/>
                <a:gd name="connsiteY215" fmla="*/ 125412 h 2868172"/>
                <a:gd name="connsiteX216" fmla="*/ 11191608 w 12192000"/>
                <a:gd name="connsiteY216" fmla="*/ 106362 h 2868172"/>
                <a:gd name="connsiteX217" fmla="*/ 11229708 w 12192000"/>
                <a:gd name="connsiteY217" fmla="*/ 87312 h 2868172"/>
                <a:gd name="connsiteX218" fmla="*/ 11267808 w 12192000"/>
                <a:gd name="connsiteY218" fmla="*/ 68262 h 2868172"/>
                <a:gd name="connsiteX219" fmla="*/ 11304320 w 12192000"/>
                <a:gd name="connsiteY219" fmla="*/ 52387 h 2868172"/>
                <a:gd name="connsiteX220" fmla="*/ 11345596 w 12192000"/>
                <a:gd name="connsiteY220" fmla="*/ 36512 h 2868172"/>
                <a:gd name="connsiteX221" fmla="*/ 11391632 w 12192000"/>
                <a:gd name="connsiteY221" fmla="*/ 20637 h 2868172"/>
                <a:gd name="connsiteX222" fmla="*/ 11444020 w 12192000"/>
                <a:gd name="connsiteY222" fmla="*/ 9525 h 2868172"/>
                <a:gd name="connsiteX223" fmla="*/ 11504346 w 12192000"/>
                <a:gd name="connsiteY223" fmla="*/ 3175 h 2868172"/>
                <a:gd name="connsiteX224" fmla="*/ 11572608 w 12192000"/>
                <a:gd name="connsiteY224" fmla="*/ 0 h 2868172"/>
                <a:gd name="connsiteX225" fmla="*/ 11640870 w 12192000"/>
                <a:gd name="connsiteY225" fmla="*/ 3175 h 2868172"/>
                <a:gd name="connsiteX226" fmla="*/ 11701196 w 12192000"/>
                <a:gd name="connsiteY226" fmla="*/ 9525 h 2868172"/>
                <a:gd name="connsiteX227" fmla="*/ 11753582 w 12192000"/>
                <a:gd name="connsiteY227" fmla="*/ 20637 h 2868172"/>
                <a:gd name="connsiteX228" fmla="*/ 11799620 w 12192000"/>
                <a:gd name="connsiteY228" fmla="*/ 36512 h 2868172"/>
                <a:gd name="connsiteX229" fmla="*/ 11840896 w 12192000"/>
                <a:gd name="connsiteY229" fmla="*/ 52387 h 2868172"/>
                <a:gd name="connsiteX230" fmla="*/ 11877408 w 12192000"/>
                <a:gd name="connsiteY230" fmla="*/ 68262 h 2868172"/>
                <a:gd name="connsiteX231" fmla="*/ 11915508 w 12192000"/>
                <a:gd name="connsiteY231" fmla="*/ 87312 h 2868172"/>
                <a:gd name="connsiteX232" fmla="*/ 11953608 w 12192000"/>
                <a:gd name="connsiteY232" fmla="*/ 106362 h 2868172"/>
                <a:gd name="connsiteX233" fmla="*/ 11990120 w 12192000"/>
                <a:gd name="connsiteY233" fmla="*/ 125412 h 2868172"/>
                <a:gd name="connsiteX234" fmla="*/ 12031396 w 12192000"/>
                <a:gd name="connsiteY234" fmla="*/ 141287 h 2868172"/>
                <a:gd name="connsiteX235" fmla="*/ 12077432 w 12192000"/>
                <a:gd name="connsiteY235" fmla="*/ 155575 h 2868172"/>
                <a:gd name="connsiteX236" fmla="*/ 12129820 w 12192000"/>
                <a:gd name="connsiteY236" fmla="*/ 166688 h 2868172"/>
                <a:gd name="connsiteX237" fmla="*/ 12190146 w 12192000"/>
                <a:gd name="connsiteY237" fmla="*/ 174625 h 2868172"/>
                <a:gd name="connsiteX238" fmla="*/ 12192000 w 12192000"/>
                <a:gd name="connsiteY238" fmla="*/ 174668 h 2868172"/>
                <a:gd name="connsiteX239" fmla="*/ 12192000 w 12192000"/>
                <a:gd name="connsiteY239" fmla="*/ 319047 h 2868172"/>
                <a:gd name="connsiteX240" fmla="*/ 12192000 w 12192000"/>
                <a:gd name="connsiteY240" fmla="*/ 885826 h 2868172"/>
                <a:gd name="connsiteX241" fmla="*/ 12192000 w 12192000"/>
                <a:gd name="connsiteY241" fmla="*/ 1030205 h 2868172"/>
                <a:gd name="connsiteX242" fmla="*/ 12192000 w 12192000"/>
                <a:gd name="connsiteY242" fmla="*/ 1553722 h 2868172"/>
                <a:gd name="connsiteX243" fmla="*/ 12192000 w 12192000"/>
                <a:gd name="connsiteY243" fmla="*/ 1787292 h 2868172"/>
                <a:gd name="connsiteX244" fmla="*/ 12192000 w 12192000"/>
                <a:gd name="connsiteY244" fmla="*/ 1931671 h 2868172"/>
                <a:gd name="connsiteX245" fmla="*/ 12192000 w 12192000"/>
                <a:gd name="connsiteY245" fmla="*/ 2868172 h 2868172"/>
                <a:gd name="connsiteX246" fmla="*/ 12191997 w 12192000"/>
                <a:gd name="connsiteY246" fmla="*/ 2868172 h 2868172"/>
                <a:gd name="connsiteX247" fmla="*/ 1 w 12192000"/>
                <a:gd name="connsiteY247" fmla="*/ 2868172 h 2868172"/>
                <a:gd name="connsiteX248" fmla="*/ 0 w 12192000"/>
                <a:gd name="connsiteY248" fmla="*/ 2868172 h 2868172"/>
                <a:gd name="connsiteX249" fmla="*/ 0 w 12192000"/>
                <a:gd name="connsiteY249" fmla="*/ 1931671 h 2868172"/>
                <a:gd name="connsiteX250" fmla="*/ 0 w 12192000"/>
                <a:gd name="connsiteY250" fmla="*/ 1787292 h 2868172"/>
                <a:gd name="connsiteX251" fmla="*/ 0 w 12192000"/>
                <a:gd name="connsiteY251" fmla="*/ 1553722 h 2868172"/>
                <a:gd name="connsiteX252" fmla="*/ 0 w 12192000"/>
                <a:gd name="connsiteY252" fmla="*/ 1030205 h 2868172"/>
                <a:gd name="connsiteX253" fmla="*/ 0 w 12192000"/>
                <a:gd name="connsiteY253" fmla="*/ 885826 h 2868172"/>
                <a:gd name="connsiteX254" fmla="*/ 0 w 12192000"/>
                <a:gd name="connsiteY254" fmla="*/ 319047 h 2868172"/>
                <a:gd name="connsiteX255" fmla="*/ 0 w 12192000"/>
                <a:gd name="connsiteY255" fmla="*/ 174668 h 2868172"/>
                <a:gd name="connsiteX256" fmla="*/ 1852 w 12192000"/>
                <a:gd name="connsiteY256" fmla="*/ 174625 h 2868172"/>
                <a:gd name="connsiteX257" fmla="*/ 62177 w 12192000"/>
                <a:gd name="connsiteY257" fmla="*/ 166687 h 2868172"/>
                <a:gd name="connsiteX258" fmla="*/ 114564 w 12192000"/>
                <a:gd name="connsiteY258" fmla="*/ 155575 h 2868172"/>
                <a:gd name="connsiteX259" fmla="*/ 160602 w 12192000"/>
                <a:gd name="connsiteY259" fmla="*/ 141287 h 2868172"/>
                <a:gd name="connsiteX260" fmla="*/ 201877 w 12192000"/>
                <a:gd name="connsiteY260" fmla="*/ 125412 h 2868172"/>
                <a:gd name="connsiteX261" fmla="*/ 238389 w 12192000"/>
                <a:gd name="connsiteY261" fmla="*/ 106362 h 2868172"/>
                <a:gd name="connsiteX262" fmla="*/ 276489 w 12192000"/>
                <a:gd name="connsiteY262" fmla="*/ 87312 h 2868172"/>
                <a:gd name="connsiteX263" fmla="*/ 314589 w 12192000"/>
                <a:gd name="connsiteY263" fmla="*/ 68262 h 2868172"/>
                <a:gd name="connsiteX264" fmla="*/ 351102 w 12192000"/>
                <a:gd name="connsiteY264" fmla="*/ 52387 h 2868172"/>
                <a:gd name="connsiteX265" fmla="*/ 392377 w 12192000"/>
                <a:gd name="connsiteY265" fmla="*/ 36512 h 2868172"/>
                <a:gd name="connsiteX266" fmla="*/ 438414 w 12192000"/>
                <a:gd name="connsiteY266" fmla="*/ 20637 h 2868172"/>
                <a:gd name="connsiteX267" fmla="*/ 490802 w 12192000"/>
                <a:gd name="connsiteY267" fmla="*/ 9525 h 2868172"/>
                <a:gd name="connsiteX268" fmla="*/ 551127 w 12192000"/>
                <a:gd name="connsiteY268" fmla="*/ 3175 h 286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12192000" h="2868172">
                  <a:moveTo>
                    <a:pt x="619389" y="0"/>
                  </a:moveTo>
                  <a:lnTo>
                    <a:pt x="687652" y="3175"/>
                  </a:lnTo>
                  <a:lnTo>
                    <a:pt x="747977" y="9525"/>
                  </a:lnTo>
                  <a:lnTo>
                    <a:pt x="800364" y="20637"/>
                  </a:lnTo>
                  <a:lnTo>
                    <a:pt x="846402" y="36512"/>
                  </a:lnTo>
                  <a:lnTo>
                    <a:pt x="887677" y="52387"/>
                  </a:lnTo>
                  <a:lnTo>
                    <a:pt x="924189" y="68262"/>
                  </a:lnTo>
                  <a:lnTo>
                    <a:pt x="962289" y="87312"/>
                  </a:lnTo>
                  <a:lnTo>
                    <a:pt x="1000389" y="106362"/>
                  </a:lnTo>
                  <a:lnTo>
                    <a:pt x="1036902" y="125412"/>
                  </a:lnTo>
                  <a:lnTo>
                    <a:pt x="1078177" y="141287"/>
                  </a:lnTo>
                  <a:lnTo>
                    <a:pt x="1124214" y="155575"/>
                  </a:lnTo>
                  <a:lnTo>
                    <a:pt x="1176602" y="166687"/>
                  </a:lnTo>
                  <a:lnTo>
                    <a:pt x="1236927" y="174625"/>
                  </a:lnTo>
                  <a:lnTo>
                    <a:pt x="1305189" y="176212"/>
                  </a:lnTo>
                  <a:lnTo>
                    <a:pt x="1373452" y="174625"/>
                  </a:lnTo>
                  <a:lnTo>
                    <a:pt x="1433777" y="166687"/>
                  </a:lnTo>
                  <a:lnTo>
                    <a:pt x="1486164" y="155575"/>
                  </a:lnTo>
                  <a:lnTo>
                    <a:pt x="1532202" y="141287"/>
                  </a:lnTo>
                  <a:lnTo>
                    <a:pt x="1573477" y="125412"/>
                  </a:lnTo>
                  <a:lnTo>
                    <a:pt x="1609989" y="106362"/>
                  </a:lnTo>
                  <a:lnTo>
                    <a:pt x="1648089" y="87312"/>
                  </a:lnTo>
                  <a:lnTo>
                    <a:pt x="1686189" y="68262"/>
                  </a:lnTo>
                  <a:lnTo>
                    <a:pt x="1722702" y="52387"/>
                  </a:lnTo>
                  <a:lnTo>
                    <a:pt x="1763977" y="36512"/>
                  </a:lnTo>
                  <a:lnTo>
                    <a:pt x="1810014" y="20637"/>
                  </a:lnTo>
                  <a:lnTo>
                    <a:pt x="1862402" y="9525"/>
                  </a:lnTo>
                  <a:lnTo>
                    <a:pt x="1922727" y="3175"/>
                  </a:lnTo>
                  <a:lnTo>
                    <a:pt x="1990989" y="0"/>
                  </a:lnTo>
                  <a:lnTo>
                    <a:pt x="2059252" y="3175"/>
                  </a:lnTo>
                  <a:lnTo>
                    <a:pt x="2119577" y="9525"/>
                  </a:lnTo>
                  <a:lnTo>
                    <a:pt x="2171964" y="20637"/>
                  </a:lnTo>
                  <a:lnTo>
                    <a:pt x="2218002" y="36512"/>
                  </a:lnTo>
                  <a:lnTo>
                    <a:pt x="2259277" y="52387"/>
                  </a:lnTo>
                  <a:lnTo>
                    <a:pt x="2295789" y="68262"/>
                  </a:lnTo>
                  <a:lnTo>
                    <a:pt x="2333889" y="87312"/>
                  </a:lnTo>
                  <a:lnTo>
                    <a:pt x="2371989" y="106362"/>
                  </a:lnTo>
                  <a:lnTo>
                    <a:pt x="2408502" y="125412"/>
                  </a:lnTo>
                  <a:lnTo>
                    <a:pt x="2449777" y="141287"/>
                  </a:lnTo>
                  <a:lnTo>
                    <a:pt x="2495814" y="155575"/>
                  </a:lnTo>
                  <a:lnTo>
                    <a:pt x="2548202" y="166687"/>
                  </a:lnTo>
                  <a:lnTo>
                    <a:pt x="2608527" y="174625"/>
                  </a:lnTo>
                  <a:lnTo>
                    <a:pt x="2676789" y="176212"/>
                  </a:lnTo>
                  <a:lnTo>
                    <a:pt x="2745052" y="174625"/>
                  </a:lnTo>
                  <a:lnTo>
                    <a:pt x="2805377" y="166687"/>
                  </a:lnTo>
                  <a:lnTo>
                    <a:pt x="2857764" y="155575"/>
                  </a:lnTo>
                  <a:lnTo>
                    <a:pt x="2903802" y="141287"/>
                  </a:lnTo>
                  <a:lnTo>
                    <a:pt x="2945077" y="125412"/>
                  </a:lnTo>
                  <a:lnTo>
                    <a:pt x="2981589" y="106362"/>
                  </a:lnTo>
                  <a:lnTo>
                    <a:pt x="3019689" y="87312"/>
                  </a:lnTo>
                  <a:lnTo>
                    <a:pt x="3057789" y="68262"/>
                  </a:lnTo>
                  <a:lnTo>
                    <a:pt x="3094302" y="52387"/>
                  </a:lnTo>
                  <a:lnTo>
                    <a:pt x="3135577" y="36512"/>
                  </a:lnTo>
                  <a:lnTo>
                    <a:pt x="3181614" y="20637"/>
                  </a:lnTo>
                  <a:lnTo>
                    <a:pt x="3234002" y="9525"/>
                  </a:lnTo>
                  <a:lnTo>
                    <a:pt x="3294327" y="3175"/>
                  </a:lnTo>
                  <a:lnTo>
                    <a:pt x="3361002" y="0"/>
                  </a:lnTo>
                  <a:lnTo>
                    <a:pt x="3430852" y="3175"/>
                  </a:lnTo>
                  <a:lnTo>
                    <a:pt x="3491177" y="9525"/>
                  </a:lnTo>
                  <a:lnTo>
                    <a:pt x="3543564" y="20637"/>
                  </a:lnTo>
                  <a:lnTo>
                    <a:pt x="3589602" y="36512"/>
                  </a:lnTo>
                  <a:lnTo>
                    <a:pt x="3630877" y="52387"/>
                  </a:lnTo>
                  <a:lnTo>
                    <a:pt x="3667389" y="68262"/>
                  </a:lnTo>
                  <a:lnTo>
                    <a:pt x="3705489" y="87312"/>
                  </a:lnTo>
                  <a:lnTo>
                    <a:pt x="3743589" y="106362"/>
                  </a:lnTo>
                  <a:lnTo>
                    <a:pt x="3780102" y="125412"/>
                  </a:lnTo>
                  <a:lnTo>
                    <a:pt x="3821377" y="141287"/>
                  </a:lnTo>
                  <a:lnTo>
                    <a:pt x="3867414" y="155575"/>
                  </a:lnTo>
                  <a:lnTo>
                    <a:pt x="3919802" y="166687"/>
                  </a:lnTo>
                  <a:lnTo>
                    <a:pt x="3980127" y="174625"/>
                  </a:lnTo>
                  <a:lnTo>
                    <a:pt x="4048389" y="176212"/>
                  </a:lnTo>
                  <a:lnTo>
                    <a:pt x="4116652" y="174625"/>
                  </a:lnTo>
                  <a:lnTo>
                    <a:pt x="4176977" y="166687"/>
                  </a:lnTo>
                  <a:lnTo>
                    <a:pt x="4229364" y="155575"/>
                  </a:lnTo>
                  <a:lnTo>
                    <a:pt x="4275402" y="141287"/>
                  </a:lnTo>
                  <a:lnTo>
                    <a:pt x="4316677" y="125412"/>
                  </a:lnTo>
                  <a:lnTo>
                    <a:pt x="4353189" y="106362"/>
                  </a:lnTo>
                  <a:lnTo>
                    <a:pt x="4429389" y="68262"/>
                  </a:lnTo>
                  <a:lnTo>
                    <a:pt x="4465902" y="52387"/>
                  </a:lnTo>
                  <a:lnTo>
                    <a:pt x="4507177" y="36512"/>
                  </a:lnTo>
                  <a:lnTo>
                    <a:pt x="4553215" y="20637"/>
                  </a:lnTo>
                  <a:lnTo>
                    <a:pt x="4605602" y="9525"/>
                  </a:lnTo>
                  <a:lnTo>
                    <a:pt x="4665928" y="3175"/>
                  </a:lnTo>
                  <a:lnTo>
                    <a:pt x="4734189" y="0"/>
                  </a:lnTo>
                  <a:lnTo>
                    <a:pt x="4802453" y="3175"/>
                  </a:lnTo>
                  <a:lnTo>
                    <a:pt x="4862777" y="9525"/>
                  </a:lnTo>
                  <a:lnTo>
                    <a:pt x="4915165" y="20637"/>
                  </a:lnTo>
                  <a:lnTo>
                    <a:pt x="4961201" y="36512"/>
                  </a:lnTo>
                  <a:lnTo>
                    <a:pt x="5002477" y="52387"/>
                  </a:lnTo>
                  <a:lnTo>
                    <a:pt x="5038989" y="68262"/>
                  </a:lnTo>
                  <a:lnTo>
                    <a:pt x="5077090" y="87312"/>
                  </a:lnTo>
                  <a:lnTo>
                    <a:pt x="5115189" y="106362"/>
                  </a:lnTo>
                  <a:lnTo>
                    <a:pt x="5151701" y="125412"/>
                  </a:lnTo>
                  <a:lnTo>
                    <a:pt x="5192977" y="141287"/>
                  </a:lnTo>
                  <a:lnTo>
                    <a:pt x="5239014" y="155575"/>
                  </a:lnTo>
                  <a:lnTo>
                    <a:pt x="5291401" y="166687"/>
                  </a:lnTo>
                  <a:lnTo>
                    <a:pt x="5351727" y="174625"/>
                  </a:lnTo>
                  <a:lnTo>
                    <a:pt x="5410199" y="175985"/>
                  </a:lnTo>
                  <a:lnTo>
                    <a:pt x="5468671" y="174625"/>
                  </a:lnTo>
                  <a:lnTo>
                    <a:pt x="5528996" y="166687"/>
                  </a:lnTo>
                  <a:lnTo>
                    <a:pt x="5581383" y="155575"/>
                  </a:lnTo>
                  <a:lnTo>
                    <a:pt x="5627421" y="141287"/>
                  </a:lnTo>
                  <a:lnTo>
                    <a:pt x="5668696" y="125412"/>
                  </a:lnTo>
                  <a:lnTo>
                    <a:pt x="5705209" y="106362"/>
                  </a:lnTo>
                  <a:lnTo>
                    <a:pt x="5743308" y="87312"/>
                  </a:lnTo>
                  <a:lnTo>
                    <a:pt x="5781408" y="68262"/>
                  </a:lnTo>
                  <a:lnTo>
                    <a:pt x="5817921" y="52387"/>
                  </a:lnTo>
                  <a:lnTo>
                    <a:pt x="5859196" y="36512"/>
                  </a:lnTo>
                  <a:lnTo>
                    <a:pt x="5905234" y="20637"/>
                  </a:lnTo>
                  <a:lnTo>
                    <a:pt x="5957621" y="9525"/>
                  </a:lnTo>
                  <a:lnTo>
                    <a:pt x="6017947" y="3175"/>
                  </a:lnTo>
                  <a:lnTo>
                    <a:pt x="6086209" y="0"/>
                  </a:lnTo>
                  <a:lnTo>
                    <a:pt x="6095999" y="455"/>
                  </a:lnTo>
                  <a:lnTo>
                    <a:pt x="6105789" y="0"/>
                  </a:lnTo>
                  <a:lnTo>
                    <a:pt x="6174052" y="3175"/>
                  </a:lnTo>
                  <a:lnTo>
                    <a:pt x="6234377" y="9525"/>
                  </a:lnTo>
                  <a:lnTo>
                    <a:pt x="6286764" y="20637"/>
                  </a:lnTo>
                  <a:lnTo>
                    <a:pt x="6332802" y="36512"/>
                  </a:lnTo>
                  <a:lnTo>
                    <a:pt x="6374077" y="52387"/>
                  </a:lnTo>
                  <a:lnTo>
                    <a:pt x="6410589" y="68262"/>
                  </a:lnTo>
                  <a:lnTo>
                    <a:pt x="6448689" y="87312"/>
                  </a:lnTo>
                  <a:lnTo>
                    <a:pt x="6486789" y="106362"/>
                  </a:lnTo>
                  <a:lnTo>
                    <a:pt x="6523302" y="125412"/>
                  </a:lnTo>
                  <a:lnTo>
                    <a:pt x="6564577" y="141287"/>
                  </a:lnTo>
                  <a:lnTo>
                    <a:pt x="6610614" y="155575"/>
                  </a:lnTo>
                  <a:lnTo>
                    <a:pt x="6663002" y="166687"/>
                  </a:lnTo>
                  <a:lnTo>
                    <a:pt x="6723327" y="174625"/>
                  </a:lnTo>
                  <a:lnTo>
                    <a:pt x="6781799" y="175985"/>
                  </a:lnTo>
                  <a:lnTo>
                    <a:pt x="6840271" y="174625"/>
                  </a:lnTo>
                  <a:lnTo>
                    <a:pt x="6900596" y="166687"/>
                  </a:lnTo>
                  <a:lnTo>
                    <a:pt x="6952983" y="155575"/>
                  </a:lnTo>
                  <a:lnTo>
                    <a:pt x="6999021" y="141287"/>
                  </a:lnTo>
                  <a:lnTo>
                    <a:pt x="7040296" y="125412"/>
                  </a:lnTo>
                  <a:lnTo>
                    <a:pt x="7076808" y="106362"/>
                  </a:lnTo>
                  <a:lnTo>
                    <a:pt x="7114908" y="87312"/>
                  </a:lnTo>
                  <a:lnTo>
                    <a:pt x="7153008" y="68262"/>
                  </a:lnTo>
                  <a:lnTo>
                    <a:pt x="7189521" y="52387"/>
                  </a:lnTo>
                  <a:lnTo>
                    <a:pt x="7230796" y="36512"/>
                  </a:lnTo>
                  <a:lnTo>
                    <a:pt x="7276833" y="20637"/>
                  </a:lnTo>
                  <a:lnTo>
                    <a:pt x="7329221" y="9525"/>
                  </a:lnTo>
                  <a:lnTo>
                    <a:pt x="7389546" y="3175"/>
                  </a:lnTo>
                  <a:lnTo>
                    <a:pt x="7457808" y="0"/>
                  </a:lnTo>
                  <a:lnTo>
                    <a:pt x="7526071" y="3175"/>
                  </a:lnTo>
                  <a:lnTo>
                    <a:pt x="7586396" y="9525"/>
                  </a:lnTo>
                  <a:lnTo>
                    <a:pt x="7638783" y="20637"/>
                  </a:lnTo>
                  <a:lnTo>
                    <a:pt x="7684821" y="36512"/>
                  </a:lnTo>
                  <a:lnTo>
                    <a:pt x="7726096" y="52387"/>
                  </a:lnTo>
                  <a:lnTo>
                    <a:pt x="7762608" y="68262"/>
                  </a:lnTo>
                  <a:lnTo>
                    <a:pt x="7800708" y="87312"/>
                  </a:lnTo>
                  <a:lnTo>
                    <a:pt x="7838808" y="106362"/>
                  </a:lnTo>
                  <a:lnTo>
                    <a:pt x="7875321" y="125412"/>
                  </a:lnTo>
                  <a:lnTo>
                    <a:pt x="7916596" y="141287"/>
                  </a:lnTo>
                  <a:lnTo>
                    <a:pt x="7962633" y="155575"/>
                  </a:lnTo>
                  <a:lnTo>
                    <a:pt x="8015021" y="166687"/>
                  </a:lnTo>
                  <a:lnTo>
                    <a:pt x="8075346" y="174625"/>
                  </a:lnTo>
                  <a:lnTo>
                    <a:pt x="8143608" y="176212"/>
                  </a:lnTo>
                  <a:lnTo>
                    <a:pt x="8211871" y="174625"/>
                  </a:lnTo>
                  <a:lnTo>
                    <a:pt x="8272196" y="166687"/>
                  </a:lnTo>
                  <a:lnTo>
                    <a:pt x="8324583" y="155575"/>
                  </a:lnTo>
                  <a:lnTo>
                    <a:pt x="8370621" y="141287"/>
                  </a:lnTo>
                  <a:lnTo>
                    <a:pt x="8411896" y="125412"/>
                  </a:lnTo>
                  <a:lnTo>
                    <a:pt x="8448408" y="106362"/>
                  </a:lnTo>
                  <a:lnTo>
                    <a:pt x="8486508" y="87312"/>
                  </a:lnTo>
                  <a:lnTo>
                    <a:pt x="8524608" y="68262"/>
                  </a:lnTo>
                  <a:lnTo>
                    <a:pt x="8561120" y="52387"/>
                  </a:lnTo>
                  <a:lnTo>
                    <a:pt x="8602396" y="36512"/>
                  </a:lnTo>
                  <a:lnTo>
                    <a:pt x="8648432" y="20637"/>
                  </a:lnTo>
                  <a:lnTo>
                    <a:pt x="8700820" y="9525"/>
                  </a:lnTo>
                  <a:lnTo>
                    <a:pt x="8761146" y="3175"/>
                  </a:lnTo>
                  <a:lnTo>
                    <a:pt x="8827820" y="0"/>
                  </a:lnTo>
                  <a:lnTo>
                    <a:pt x="8897670" y="3175"/>
                  </a:lnTo>
                  <a:lnTo>
                    <a:pt x="8957996" y="9525"/>
                  </a:lnTo>
                  <a:lnTo>
                    <a:pt x="9010382" y="20637"/>
                  </a:lnTo>
                  <a:lnTo>
                    <a:pt x="9056420" y="36512"/>
                  </a:lnTo>
                  <a:lnTo>
                    <a:pt x="9097696" y="52387"/>
                  </a:lnTo>
                  <a:lnTo>
                    <a:pt x="9134208" y="68262"/>
                  </a:lnTo>
                  <a:lnTo>
                    <a:pt x="9172308" y="87312"/>
                  </a:lnTo>
                  <a:lnTo>
                    <a:pt x="9210408" y="106362"/>
                  </a:lnTo>
                  <a:lnTo>
                    <a:pt x="9246920" y="125412"/>
                  </a:lnTo>
                  <a:lnTo>
                    <a:pt x="9288196" y="141287"/>
                  </a:lnTo>
                  <a:lnTo>
                    <a:pt x="9334232" y="155575"/>
                  </a:lnTo>
                  <a:lnTo>
                    <a:pt x="9386620" y="166687"/>
                  </a:lnTo>
                  <a:lnTo>
                    <a:pt x="9446946" y="174625"/>
                  </a:lnTo>
                  <a:lnTo>
                    <a:pt x="9515208" y="176212"/>
                  </a:lnTo>
                  <a:lnTo>
                    <a:pt x="9583470" y="174625"/>
                  </a:lnTo>
                  <a:lnTo>
                    <a:pt x="9643796" y="166687"/>
                  </a:lnTo>
                  <a:lnTo>
                    <a:pt x="9696182" y="155575"/>
                  </a:lnTo>
                  <a:lnTo>
                    <a:pt x="9742220" y="141287"/>
                  </a:lnTo>
                  <a:lnTo>
                    <a:pt x="9783496" y="125412"/>
                  </a:lnTo>
                  <a:lnTo>
                    <a:pt x="9820008" y="106362"/>
                  </a:lnTo>
                  <a:lnTo>
                    <a:pt x="9896208" y="68262"/>
                  </a:lnTo>
                  <a:lnTo>
                    <a:pt x="9932720" y="52387"/>
                  </a:lnTo>
                  <a:lnTo>
                    <a:pt x="9973996" y="36512"/>
                  </a:lnTo>
                  <a:lnTo>
                    <a:pt x="10020032" y="20637"/>
                  </a:lnTo>
                  <a:lnTo>
                    <a:pt x="10072420" y="9525"/>
                  </a:lnTo>
                  <a:lnTo>
                    <a:pt x="10132746" y="3175"/>
                  </a:lnTo>
                  <a:lnTo>
                    <a:pt x="10201008" y="0"/>
                  </a:lnTo>
                  <a:lnTo>
                    <a:pt x="10269270" y="3175"/>
                  </a:lnTo>
                  <a:lnTo>
                    <a:pt x="10329596" y="9525"/>
                  </a:lnTo>
                  <a:lnTo>
                    <a:pt x="10381982" y="20637"/>
                  </a:lnTo>
                  <a:lnTo>
                    <a:pt x="10428020" y="36512"/>
                  </a:lnTo>
                  <a:lnTo>
                    <a:pt x="10469296" y="52387"/>
                  </a:lnTo>
                  <a:lnTo>
                    <a:pt x="10505808" y="68262"/>
                  </a:lnTo>
                  <a:lnTo>
                    <a:pt x="10543908" y="87312"/>
                  </a:lnTo>
                  <a:lnTo>
                    <a:pt x="10582008" y="106362"/>
                  </a:lnTo>
                  <a:lnTo>
                    <a:pt x="10618520" y="125412"/>
                  </a:lnTo>
                  <a:lnTo>
                    <a:pt x="10659796" y="141287"/>
                  </a:lnTo>
                  <a:lnTo>
                    <a:pt x="10705832" y="155575"/>
                  </a:lnTo>
                  <a:lnTo>
                    <a:pt x="10758220" y="166687"/>
                  </a:lnTo>
                  <a:lnTo>
                    <a:pt x="10818546" y="174625"/>
                  </a:lnTo>
                  <a:lnTo>
                    <a:pt x="10886808" y="176212"/>
                  </a:lnTo>
                  <a:lnTo>
                    <a:pt x="10955070" y="174625"/>
                  </a:lnTo>
                  <a:lnTo>
                    <a:pt x="11015396" y="166687"/>
                  </a:lnTo>
                  <a:lnTo>
                    <a:pt x="11067782" y="155575"/>
                  </a:lnTo>
                  <a:lnTo>
                    <a:pt x="11113820" y="141287"/>
                  </a:lnTo>
                  <a:lnTo>
                    <a:pt x="11155096" y="125412"/>
                  </a:lnTo>
                  <a:lnTo>
                    <a:pt x="11191608" y="106362"/>
                  </a:lnTo>
                  <a:lnTo>
                    <a:pt x="11229708" y="87312"/>
                  </a:lnTo>
                  <a:lnTo>
                    <a:pt x="11267808" y="68262"/>
                  </a:lnTo>
                  <a:lnTo>
                    <a:pt x="11304320" y="52387"/>
                  </a:lnTo>
                  <a:lnTo>
                    <a:pt x="11345596" y="36512"/>
                  </a:lnTo>
                  <a:lnTo>
                    <a:pt x="11391632" y="20637"/>
                  </a:lnTo>
                  <a:lnTo>
                    <a:pt x="11444020" y="9525"/>
                  </a:lnTo>
                  <a:lnTo>
                    <a:pt x="11504346" y="3175"/>
                  </a:lnTo>
                  <a:lnTo>
                    <a:pt x="11572608" y="0"/>
                  </a:lnTo>
                  <a:lnTo>
                    <a:pt x="11640870" y="3175"/>
                  </a:lnTo>
                  <a:lnTo>
                    <a:pt x="11701196" y="9525"/>
                  </a:lnTo>
                  <a:lnTo>
                    <a:pt x="11753582" y="20637"/>
                  </a:lnTo>
                  <a:lnTo>
                    <a:pt x="11799620" y="36512"/>
                  </a:lnTo>
                  <a:lnTo>
                    <a:pt x="11840896" y="52387"/>
                  </a:lnTo>
                  <a:lnTo>
                    <a:pt x="11877408" y="68262"/>
                  </a:lnTo>
                  <a:lnTo>
                    <a:pt x="11915508" y="87312"/>
                  </a:lnTo>
                  <a:lnTo>
                    <a:pt x="11953608" y="106362"/>
                  </a:lnTo>
                  <a:lnTo>
                    <a:pt x="11990120" y="125412"/>
                  </a:lnTo>
                  <a:lnTo>
                    <a:pt x="12031396" y="141287"/>
                  </a:lnTo>
                  <a:lnTo>
                    <a:pt x="12077432" y="155575"/>
                  </a:lnTo>
                  <a:lnTo>
                    <a:pt x="12129820" y="166688"/>
                  </a:lnTo>
                  <a:lnTo>
                    <a:pt x="12190146" y="174625"/>
                  </a:lnTo>
                  <a:lnTo>
                    <a:pt x="12192000" y="174668"/>
                  </a:lnTo>
                  <a:lnTo>
                    <a:pt x="12192000" y="319047"/>
                  </a:lnTo>
                  <a:lnTo>
                    <a:pt x="12192000" y="885826"/>
                  </a:lnTo>
                  <a:lnTo>
                    <a:pt x="12192000" y="1030205"/>
                  </a:lnTo>
                  <a:lnTo>
                    <a:pt x="12192000" y="1553722"/>
                  </a:lnTo>
                  <a:lnTo>
                    <a:pt x="12192000" y="1787292"/>
                  </a:lnTo>
                  <a:lnTo>
                    <a:pt x="12192000" y="1931671"/>
                  </a:lnTo>
                  <a:lnTo>
                    <a:pt x="12192000" y="2868172"/>
                  </a:lnTo>
                  <a:lnTo>
                    <a:pt x="12191997" y="2868172"/>
                  </a:lnTo>
                  <a:lnTo>
                    <a:pt x="1" y="2868172"/>
                  </a:lnTo>
                  <a:lnTo>
                    <a:pt x="0" y="2868172"/>
                  </a:lnTo>
                  <a:lnTo>
                    <a:pt x="0" y="1931671"/>
                  </a:lnTo>
                  <a:lnTo>
                    <a:pt x="0" y="1787292"/>
                  </a:lnTo>
                  <a:lnTo>
                    <a:pt x="0" y="1553722"/>
                  </a:lnTo>
                  <a:lnTo>
                    <a:pt x="0" y="1030205"/>
                  </a:lnTo>
                  <a:lnTo>
                    <a:pt x="0" y="885826"/>
                  </a:lnTo>
                  <a:lnTo>
                    <a:pt x="0" y="319047"/>
                  </a:lnTo>
                  <a:lnTo>
                    <a:pt x="0" y="174668"/>
                  </a:lnTo>
                  <a:lnTo>
                    <a:pt x="1852" y="174625"/>
                  </a:lnTo>
                  <a:lnTo>
                    <a:pt x="62177" y="166687"/>
                  </a:lnTo>
                  <a:lnTo>
                    <a:pt x="114564" y="155575"/>
                  </a:lnTo>
                  <a:lnTo>
                    <a:pt x="160602" y="141287"/>
                  </a:lnTo>
                  <a:lnTo>
                    <a:pt x="201877" y="125412"/>
                  </a:lnTo>
                  <a:lnTo>
                    <a:pt x="238389" y="106362"/>
                  </a:lnTo>
                  <a:lnTo>
                    <a:pt x="276489" y="87312"/>
                  </a:lnTo>
                  <a:lnTo>
                    <a:pt x="314589" y="68262"/>
                  </a:lnTo>
                  <a:lnTo>
                    <a:pt x="351102" y="52387"/>
                  </a:lnTo>
                  <a:lnTo>
                    <a:pt x="392377" y="36512"/>
                  </a:lnTo>
                  <a:lnTo>
                    <a:pt x="438414" y="20637"/>
                  </a:lnTo>
                  <a:lnTo>
                    <a:pt x="490802" y="9525"/>
                  </a:lnTo>
                  <a:lnTo>
                    <a:pt x="551127" y="31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  <a:defRPr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A502461-DBD9-4B84-92C9-8D95C948D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845450"/>
              <a:ext cx="12192000" cy="3012550"/>
            </a:xfrm>
            <a:custGeom>
              <a:avLst/>
              <a:gdLst>
                <a:gd name="connsiteX0" fmla="*/ 619389 w 12192000"/>
                <a:gd name="connsiteY0" fmla="*/ 0 h 3012550"/>
                <a:gd name="connsiteX1" fmla="*/ 687652 w 12192000"/>
                <a:gd name="connsiteY1" fmla="*/ 3175 h 3012550"/>
                <a:gd name="connsiteX2" fmla="*/ 747977 w 12192000"/>
                <a:gd name="connsiteY2" fmla="*/ 9525 h 3012550"/>
                <a:gd name="connsiteX3" fmla="*/ 800364 w 12192000"/>
                <a:gd name="connsiteY3" fmla="*/ 20637 h 3012550"/>
                <a:gd name="connsiteX4" fmla="*/ 846402 w 12192000"/>
                <a:gd name="connsiteY4" fmla="*/ 36512 h 3012550"/>
                <a:gd name="connsiteX5" fmla="*/ 887677 w 12192000"/>
                <a:gd name="connsiteY5" fmla="*/ 52387 h 3012550"/>
                <a:gd name="connsiteX6" fmla="*/ 924189 w 12192000"/>
                <a:gd name="connsiteY6" fmla="*/ 68262 h 3012550"/>
                <a:gd name="connsiteX7" fmla="*/ 962289 w 12192000"/>
                <a:gd name="connsiteY7" fmla="*/ 87312 h 3012550"/>
                <a:gd name="connsiteX8" fmla="*/ 1000389 w 12192000"/>
                <a:gd name="connsiteY8" fmla="*/ 106362 h 3012550"/>
                <a:gd name="connsiteX9" fmla="*/ 1036902 w 12192000"/>
                <a:gd name="connsiteY9" fmla="*/ 125412 h 3012550"/>
                <a:gd name="connsiteX10" fmla="*/ 1078177 w 12192000"/>
                <a:gd name="connsiteY10" fmla="*/ 141287 h 3012550"/>
                <a:gd name="connsiteX11" fmla="*/ 1124214 w 12192000"/>
                <a:gd name="connsiteY11" fmla="*/ 155575 h 3012550"/>
                <a:gd name="connsiteX12" fmla="*/ 1176602 w 12192000"/>
                <a:gd name="connsiteY12" fmla="*/ 166687 h 3012550"/>
                <a:gd name="connsiteX13" fmla="*/ 1236927 w 12192000"/>
                <a:gd name="connsiteY13" fmla="*/ 174625 h 3012550"/>
                <a:gd name="connsiteX14" fmla="*/ 1305189 w 12192000"/>
                <a:gd name="connsiteY14" fmla="*/ 176212 h 3012550"/>
                <a:gd name="connsiteX15" fmla="*/ 1373452 w 12192000"/>
                <a:gd name="connsiteY15" fmla="*/ 174625 h 3012550"/>
                <a:gd name="connsiteX16" fmla="*/ 1433777 w 12192000"/>
                <a:gd name="connsiteY16" fmla="*/ 166687 h 3012550"/>
                <a:gd name="connsiteX17" fmla="*/ 1486164 w 12192000"/>
                <a:gd name="connsiteY17" fmla="*/ 155575 h 3012550"/>
                <a:gd name="connsiteX18" fmla="*/ 1532202 w 12192000"/>
                <a:gd name="connsiteY18" fmla="*/ 141287 h 3012550"/>
                <a:gd name="connsiteX19" fmla="*/ 1573477 w 12192000"/>
                <a:gd name="connsiteY19" fmla="*/ 125412 h 3012550"/>
                <a:gd name="connsiteX20" fmla="*/ 1609989 w 12192000"/>
                <a:gd name="connsiteY20" fmla="*/ 106362 h 3012550"/>
                <a:gd name="connsiteX21" fmla="*/ 1648089 w 12192000"/>
                <a:gd name="connsiteY21" fmla="*/ 87312 h 3012550"/>
                <a:gd name="connsiteX22" fmla="*/ 1686189 w 12192000"/>
                <a:gd name="connsiteY22" fmla="*/ 68262 h 3012550"/>
                <a:gd name="connsiteX23" fmla="*/ 1722702 w 12192000"/>
                <a:gd name="connsiteY23" fmla="*/ 52387 h 3012550"/>
                <a:gd name="connsiteX24" fmla="*/ 1763977 w 12192000"/>
                <a:gd name="connsiteY24" fmla="*/ 36512 h 3012550"/>
                <a:gd name="connsiteX25" fmla="*/ 1810014 w 12192000"/>
                <a:gd name="connsiteY25" fmla="*/ 20637 h 3012550"/>
                <a:gd name="connsiteX26" fmla="*/ 1862402 w 12192000"/>
                <a:gd name="connsiteY26" fmla="*/ 9525 h 3012550"/>
                <a:gd name="connsiteX27" fmla="*/ 1922727 w 12192000"/>
                <a:gd name="connsiteY27" fmla="*/ 3175 h 3012550"/>
                <a:gd name="connsiteX28" fmla="*/ 1990989 w 12192000"/>
                <a:gd name="connsiteY28" fmla="*/ 0 h 3012550"/>
                <a:gd name="connsiteX29" fmla="*/ 2059252 w 12192000"/>
                <a:gd name="connsiteY29" fmla="*/ 3175 h 3012550"/>
                <a:gd name="connsiteX30" fmla="*/ 2119577 w 12192000"/>
                <a:gd name="connsiteY30" fmla="*/ 9525 h 3012550"/>
                <a:gd name="connsiteX31" fmla="*/ 2171964 w 12192000"/>
                <a:gd name="connsiteY31" fmla="*/ 20637 h 3012550"/>
                <a:gd name="connsiteX32" fmla="*/ 2218002 w 12192000"/>
                <a:gd name="connsiteY32" fmla="*/ 36512 h 3012550"/>
                <a:gd name="connsiteX33" fmla="*/ 2259277 w 12192000"/>
                <a:gd name="connsiteY33" fmla="*/ 52387 h 3012550"/>
                <a:gd name="connsiteX34" fmla="*/ 2295789 w 12192000"/>
                <a:gd name="connsiteY34" fmla="*/ 68262 h 3012550"/>
                <a:gd name="connsiteX35" fmla="*/ 2333889 w 12192000"/>
                <a:gd name="connsiteY35" fmla="*/ 87312 h 3012550"/>
                <a:gd name="connsiteX36" fmla="*/ 2371989 w 12192000"/>
                <a:gd name="connsiteY36" fmla="*/ 106362 h 3012550"/>
                <a:gd name="connsiteX37" fmla="*/ 2408502 w 12192000"/>
                <a:gd name="connsiteY37" fmla="*/ 125412 h 3012550"/>
                <a:gd name="connsiteX38" fmla="*/ 2449777 w 12192000"/>
                <a:gd name="connsiteY38" fmla="*/ 141287 h 3012550"/>
                <a:gd name="connsiteX39" fmla="*/ 2495814 w 12192000"/>
                <a:gd name="connsiteY39" fmla="*/ 155575 h 3012550"/>
                <a:gd name="connsiteX40" fmla="*/ 2548202 w 12192000"/>
                <a:gd name="connsiteY40" fmla="*/ 166687 h 3012550"/>
                <a:gd name="connsiteX41" fmla="*/ 2608527 w 12192000"/>
                <a:gd name="connsiteY41" fmla="*/ 174625 h 3012550"/>
                <a:gd name="connsiteX42" fmla="*/ 2676789 w 12192000"/>
                <a:gd name="connsiteY42" fmla="*/ 176212 h 3012550"/>
                <a:gd name="connsiteX43" fmla="*/ 2745052 w 12192000"/>
                <a:gd name="connsiteY43" fmla="*/ 174625 h 3012550"/>
                <a:gd name="connsiteX44" fmla="*/ 2805377 w 12192000"/>
                <a:gd name="connsiteY44" fmla="*/ 166687 h 3012550"/>
                <a:gd name="connsiteX45" fmla="*/ 2857764 w 12192000"/>
                <a:gd name="connsiteY45" fmla="*/ 155575 h 3012550"/>
                <a:gd name="connsiteX46" fmla="*/ 2903802 w 12192000"/>
                <a:gd name="connsiteY46" fmla="*/ 141287 h 3012550"/>
                <a:gd name="connsiteX47" fmla="*/ 2945077 w 12192000"/>
                <a:gd name="connsiteY47" fmla="*/ 125412 h 3012550"/>
                <a:gd name="connsiteX48" fmla="*/ 2981589 w 12192000"/>
                <a:gd name="connsiteY48" fmla="*/ 106362 h 3012550"/>
                <a:gd name="connsiteX49" fmla="*/ 3019689 w 12192000"/>
                <a:gd name="connsiteY49" fmla="*/ 87312 h 3012550"/>
                <a:gd name="connsiteX50" fmla="*/ 3057789 w 12192000"/>
                <a:gd name="connsiteY50" fmla="*/ 68262 h 3012550"/>
                <a:gd name="connsiteX51" fmla="*/ 3094302 w 12192000"/>
                <a:gd name="connsiteY51" fmla="*/ 52387 h 3012550"/>
                <a:gd name="connsiteX52" fmla="*/ 3135577 w 12192000"/>
                <a:gd name="connsiteY52" fmla="*/ 36512 h 3012550"/>
                <a:gd name="connsiteX53" fmla="*/ 3181614 w 12192000"/>
                <a:gd name="connsiteY53" fmla="*/ 20637 h 3012550"/>
                <a:gd name="connsiteX54" fmla="*/ 3234002 w 12192000"/>
                <a:gd name="connsiteY54" fmla="*/ 9525 h 3012550"/>
                <a:gd name="connsiteX55" fmla="*/ 3294327 w 12192000"/>
                <a:gd name="connsiteY55" fmla="*/ 3175 h 3012550"/>
                <a:gd name="connsiteX56" fmla="*/ 3361002 w 12192000"/>
                <a:gd name="connsiteY56" fmla="*/ 0 h 3012550"/>
                <a:gd name="connsiteX57" fmla="*/ 3430852 w 12192000"/>
                <a:gd name="connsiteY57" fmla="*/ 3175 h 3012550"/>
                <a:gd name="connsiteX58" fmla="*/ 3491177 w 12192000"/>
                <a:gd name="connsiteY58" fmla="*/ 9525 h 3012550"/>
                <a:gd name="connsiteX59" fmla="*/ 3543564 w 12192000"/>
                <a:gd name="connsiteY59" fmla="*/ 20637 h 3012550"/>
                <a:gd name="connsiteX60" fmla="*/ 3589602 w 12192000"/>
                <a:gd name="connsiteY60" fmla="*/ 36512 h 3012550"/>
                <a:gd name="connsiteX61" fmla="*/ 3630877 w 12192000"/>
                <a:gd name="connsiteY61" fmla="*/ 52387 h 3012550"/>
                <a:gd name="connsiteX62" fmla="*/ 3667389 w 12192000"/>
                <a:gd name="connsiteY62" fmla="*/ 68262 h 3012550"/>
                <a:gd name="connsiteX63" fmla="*/ 3705489 w 12192000"/>
                <a:gd name="connsiteY63" fmla="*/ 87312 h 3012550"/>
                <a:gd name="connsiteX64" fmla="*/ 3743589 w 12192000"/>
                <a:gd name="connsiteY64" fmla="*/ 106362 h 3012550"/>
                <a:gd name="connsiteX65" fmla="*/ 3780102 w 12192000"/>
                <a:gd name="connsiteY65" fmla="*/ 125412 h 3012550"/>
                <a:gd name="connsiteX66" fmla="*/ 3821377 w 12192000"/>
                <a:gd name="connsiteY66" fmla="*/ 141287 h 3012550"/>
                <a:gd name="connsiteX67" fmla="*/ 3867414 w 12192000"/>
                <a:gd name="connsiteY67" fmla="*/ 155575 h 3012550"/>
                <a:gd name="connsiteX68" fmla="*/ 3919802 w 12192000"/>
                <a:gd name="connsiteY68" fmla="*/ 166687 h 3012550"/>
                <a:gd name="connsiteX69" fmla="*/ 3980127 w 12192000"/>
                <a:gd name="connsiteY69" fmla="*/ 174625 h 3012550"/>
                <a:gd name="connsiteX70" fmla="*/ 4048389 w 12192000"/>
                <a:gd name="connsiteY70" fmla="*/ 176212 h 3012550"/>
                <a:gd name="connsiteX71" fmla="*/ 4116652 w 12192000"/>
                <a:gd name="connsiteY71" fmla="*/ 174625 h 3012550"/>
                <a:gd name="connsiteX72" fmla="*/ 4176977 w 12192000"/>
                <a:gd name="connsiteY72" fmla="*/ 166687 h 3012550"/>
                <a:gd name="connsiteX73" fmla="*/ 4229364 w 12192000"/>
                <a:gd name="connsiteY73" fmla="*/ 155575 h 3012550"/>
                <a:gd name="connsiteX74" fmla="*/ 4275402 w 12192000"/>
                <a:gd name="connsiteY74" fmla="*/ 141287 h 3012550"/>
                <a:gd name="connsiteX75" fmla="*/ 4316677 w 12192000"/>
                <a:gd name="connsiteY75" fmla="*/ 125412 h 3012550"/>
                <a:gd name="connsiteX76" fmla="*/ 4353189 w 12192000"/>
                <a:gd name="connsiteY76" fmla="*/ 106362 h 3012550"/>
                <a:gd name="connsiteX77" fmla="*/ 4429389 w 12192000"/>
                <a:gd name="connsiteY77" fmla="*/ 68262 h 3012550"/>
                <a:gd name="connsiteX78" fmla="*/ 4465902 w 12192000"/>
                <a:gd name="connsiteY78" fmla="*/ 52387 h 3012550"/>
                <a:gd name="connsiteX79" fmla="*/ 4507177 w 12192000"/>
                <a:gd name="connsiteY79" fmla="*/ 36512 h 3012550"/>
                <a:gd name="connsiteX80" fmla="*/ 4553215 w 12192000"/>
                <a:gd name="connsiteY80" fmla="*/ 20637 h 3012550"/>
                <a:gd name="connsiteX81" fmla="*/ 4605602 w 12192000"/>
                <a:gd name="connsiteY81" fmla="*/ 9525 h 3012550"/>
                <a:gd name="connsiteX82" fmla="*/ 4665928 w 12192000"/>
                <a:gd name="connsiteY82" fmla="*/ 3175 h 3012550"/>
                <a:gd name="connsiteX83" fmla="*/ 4734189 w 12192000"/>
                <a:gd name="connsiteY83" fmla="*/ 0 h 3012550"/>
                <a:gd name="connsiteX84" fmla="*/ 4802453 w 12192000"/>
                <a:gd name="connsiteY84" fmla="*/ 3175 h 3012550"/>
                <a:gd name="connsiteX85" fmla="*/ 4862777 w 12192000"/>
                <a:gd name="connsiteY85" fmla="*/ 9525 h 3012550"/>
                <a:gd name="connsiteX86" fmla="*/ 4915165 w 12192000"/>
                <a:gd name="connsiteY86" fmla="*/ 20637 h 3012550"/>
                <a:gd name="connsiteX87" fmla="*/ 4961201 w 12192000"/>
                <a:gd name="connsiteY87" fmla="*/ 36512 h 3012550"/>
                <a:gd name="connsiteX88" fmla="*/ 5002477 w 12192000"/>
                <a:gd name="connsiteY88" fmla="*/ 52387 h 3012550"/>
                <a:gd name="connsiteX89" fmla="*/ 5038989 w 12192000"/>
                <a:gd name="connsiteY89" fmla="*/ 68262 h 3012550"/>
                <a:gd name="connsiteX90" fmla="*/ 5077090 w 12192000"/>
                <a:gd name="connsiteY90" fmla="*/ 87312 h 3012550"/>
                <a:gd name="connsiteX91" fmla="*/ 5115189 w 12192000"/>
                <a:gd name="connsiteY91" fmla="*/ 106362 h 3012550"/>
                <a:gd name="connsiteX92" fmla="*/ 5151701 w 12192000"/>
                <a:gd name="connsiteY92" fmla="*/ 125412 h 3012550"/>
                <a:gd name="connsiteX93" fmla="*/ 5192977 w 12192000"/>
                <a:gd name="connsiteY93" fmla="*/ 141287 h 3012550"/>
                <a:gd name="connsiteX94" fmla="*/ 5239014 w 12192000"/>
                <a:gd name="connsiteY94" fmla="*/ 155575 h 3012550"/>
                <a:gd name="connsiteX95" fmla="*/ 5291401 w 12192000"/>
                <a:gd name="connsiteY95" fmla="*/ 166687 h 3012550"/>
                <a:gd name="connsiteX96" fmla="*/ 5351727 w 12192000"/>
                <a:gd name="connsiteY96" fmla="*/ 174625 h 3012550"/>
                <a:gd name="connsiteX97" fmla="*/ 5410199 w 12192000"/>
                <a:gd name="connsiteY97" fmla="*/ 175985 h 3012550"/>
                <a:gd name="connsiteX98" fmla="*/ 5468671 w 12192000"/>
                <a:gd name="connsiteY98" fmla="*/ 174625 h 3012550"/>
                <a:gd name="connsiteX99" fmla="*/ 5528996 w 12192000"/>
                <a:gd name="connsiteY99" fmla="*/ 166687 h 3012550"/>
                <a:gd name="connsiteX100" fmla="*/ 5581383 w 12192000"/>
                <a:gd name="connsiteY100" fmla="*/ 155575 h 3012550"/>
                <a:gd name="connsiteX101" fmla="*/ 5627421 w 12192000"/>
                <a:gd name="connsiteY101" fmla="*/ 141287 h 3012550"/>
                <a:gd name="connsiteX102" fmla="*/ 5668696 w 12192000"/>
                <a:gd name="connsiteY102" fmla="*/ 125412 h 3012550"/>
                <a:gd name="connsiteX103" fmla="*/ 5705209 w 12192000"/>
                <a:gd name="connsiteY103" fmla="*/ 106362 h 3012550"/>
                <a:gd name="connsiteX104" fmla="*/ 5743308 w 12192000"/>
                <a:gd name="connsiteY104" fmla="*/ 87312 h 3012550"/>
                <a:gd name="connsiteX105" fmla="*/ 5781408 w 12192000"/>
                <a:gd name="connsiteY105" fmla="*/ 68262 h 3012550"/>
                <a:gd name="connsiteX106" fmla="*/ 5817921 w 12192000"/>
                <a:gd name="connsiteY106" fmla="*/ 52387 h 3012550"/>
                <a:gd name="connsiteX107" fmla="*/ 5859196 w 12192000"/>
                <a:gd name="connsiteY107" fmla="*/ 36512 h 3012550"/>
                <a:gd name="connsiteX108" fmla="*/ 5905234 w 12192000"/>
                <a:gd name="connsiteY108" fmla="*/ 20637 h 3012550"/>
                <a:gd name="connsiteX109" fmla="*/ 5957621 w 12192000"/>
                <a:gd name="connsiteY109" fmla="*/ 9525 h 3012550"/>
                <a:gd name="connsiteX110" fmla="*/ 6017947 w 12192000"/>
                <a:gd name="connsiteY110" fmla="*/ 3175 h 3012550"/>
                <a:gd name="connsiteX111" fmla="*/ 6086209 w 12192000"/>
                <a:gd name="connsiteY111" fmla="*/ 0 h 3012550"/>
                <a:gd name="connsiteX112" fmla="*/ 6095999 w 12192000"/>
                <a:gd name="connsiteY112" fmla="*/ 455 h 3012550"/>
                <a:gd name="connsiteX113" fmla="*/ 6105789 w 12192000"/>
                <a:gd name="connsiteY113" fmla="*/ 0 h 3012550"/>
                <a:gd name="connsiteX114" fmla="*/ 6174052 w 12192000"/>
                <a:gd name="connsiteY114" fmla="*/ 3175 h 3012550"/>
                <a:gd name="connsiteX115" fmla="*/ 6234377 w 12192000"/>
                <a:gd name="connsiteY115" fmla="*/ 9525 h 3012550"/>
                <a:gd name="connsiteX116" fmla="*/ 6286764 w 12192000"/>
                <a:gd name="connsiteY116" fmla="*/ 20637 h 3012550"/>
                <a:gd name="connsiteX117" fmla="*/ 6332802 w 12192000"/>
                <a:gd name="connsiteY117" fmla="*/ 36512 h 3012550"/>
                <a:gd name="connsiteX118" fmla="*/ 6374077 w 12192000"/>
                <a:gd name="connsiteY118" fmla="*/ 52387 h 3012550"/>
                <a:gd name="connsiteX119" fmla="*/ 6410589 w 12192000"/>
                <a:gd name="connsiteY119" fmla="*/ 68262 h 3012550"/>
                <a:gd name="connsiteX120" fmla="*/ 6448689 w 12192000"/>
                <a:gd name="connsiteY120" fmla="*/ 87312 h 3012550"/>
                <a:gd name="connsiteX121" fmla="*/ 6486789 w 12192000"/>
                <a:gd name="connsiteY121" fmla="*/ 106362 h 3012550"/>
                <a:gd name="connsiteX122" fmla="*/ 6523302 w 12192000"/>
                <a:gd name="connsiteY122" fmla="*/ 125412 h 3012550"/>
                <a:gd name="connsiteX123" fmla="*/ 6564577 w 12192000"/>
                <a:gd name="connsiteY123" fmla="*/ 141287 h 3012550"/>
                <a:gd name="connsiteX124" fmla="*/ 6610614 w 12192000"/>
                <a:gd name="connsiteY124" fmla="*/ 155575 h 3012550"/>
                <a:gd name="connsiteX125" fmla="*/ 6663002 w 12192000"/>
                <a:gd name="connsiteY125" fmla="*/ 166687 h 3012550"/>
                <a:gd name="connsiteX126" fmla="*/ 6723327 w 12192000"/>
                <a:gd name="connsiteY126" fmla="*/ 174625 h 3012550"/>
                <a:gd name="connsiteX127" fmla="*/ 6781799 w 12192000"/>
                <a:gd name="connsiteY127" fmla="*/ 175985 h 3012550"/>
                <a:gd name="connsiteX128" fmla="*/ 6840271 w 12192000"/>
                <a:gd name="connsiteY128" fmla="*/ 174625 h 3012550"/>
                <a:gd name="connsiteX129" fmla="*/ 6900596 w 12192000"/>
                <a:gd name="connsiteY129" fmla="*/ 166687 h 3012550"/>
                <a:gd name="connsiteX130" fmla="*/ 6952983 w 12192000"/>
                <a:gd name="connsiteY130" fmla="*/ 155575 h 3012550"/>
                <a:gd name="connsiteX131" fmla="*/ 6999021 w 12192000"/>
                <a:gd name="connsiteY131" fmla="*/ 141287 h 3012550"/>
                <a:gd name="connsiteX132" fmla="*/ 7040296 w 12192000"/>
                <a:gd name="connsiteY132" fmla="*/ 125412 h 3012550"/>
                <a:gd name="connsiteX133" fmla="*/ 7076808 w 12192000"/>
                <a:gd name="connsiteY133" fmla="*/ 106362 h 3012550"/>
                <a:gd name="connsiteX134" fmla="*/ 7114908 w 12192000"/>
                <a:gd name="connsiteY134" fmla="*/ 87312 h 3012550"/>
                <a:gd name="connsiteX135" fmla="*/ 7153008 w 12192000"/>
                <a:gd name="connsiteY135" fmla="*/ 68262 h 3012550"/>
                <a:gd name="connsiteX136" fmla="*/ 7189521 w 12192000"/>
                <a:gd name="connsiteY136" fmla="*/ 52387 h 3012550"/>
                <a:gd name="connsiteX137" fmla="*/ 7230796 w 12192000"/>
                <a:gd name="connsiteY137" fmla="*/ 36512 h 3012550"/>
                <a:gd name="connsiteX138" fmla="*/ 7276833 w 12192000"/>
                <a:gd name="connsiteY138" fmla="*/ 20637 h 3012550"/>
                <a:gd name="connsiteX139" fmla="*/ 7329221 w 12192000"/>
                <a:gd name="connsiteY139" fmla="*/ 9525 h 3012550"/>
                <a:gd name="connsiteX140" fmla="*/ 7389546 w 12192000"/>
                <a:gd name="connsiteY140" fmla="*/ 3175 h 3012550"/>
                <a:gd name="connsiteX141" fmla="*/ 7457808 w 12192000"/>
                <a:gd name="connsiteY141" fmla="*/ 0 h 3012550"/>
                <a:gd name="connsiteX142" fmla="*/ 7526071 w 12192000"/>
                <a:gd name="connsiteY142" fmla="*/ 3175 h 3012550"/>
                <a:gd name="connsiteX143" fmla="*/ 7586396 w 12192000"/>
                <a:gd name="connsiteY143" fmla="*/ 9525 h 3012550"/>
                <a:gd name="connsiteX144" fmla="*/ 7638783 w 12192000"/>
                <a:gd name="connsiteY144" fmla="*/ 20637 h 3012550"/>
                <a:gd name="connsiteX145" fmla="*/ 7684821 w 12192000"/>
                <a:gd name="connsiteY145" fmla="*/ 36512 h 3012550"/>
                <a:gd name="connsiteX146" fmla="*/ 7726096 w 12192000"/>
                <a:gd name="connsiteY146" fmla="*/ 52387 h 3012550"/>
                <a:gd name="connsiteX147" fmla="*/ 7762608 w 12192000"/>
                <a:gd name="connsiteY147" fmla="*/ 68262 h 3012550"/>
                <a:gd name="connsiteX148" fmla="*/ 7800708 w 12192000"/>
                <a:gd name="connsiteY148" fmla="*/ 87312 h 3012550"/>
                <a:gd name="connsiteX149" fmla="*/ 7838808 w 12192000"/>
                <a:gd name="connsiteY149" fmla="*/ 106362 h 3012550"/>
                <a:gd name="connsiteX150" fmla="*/ 7875321 w 12192000"/>
                <a:gd name="connsiteY150" fmla="*/ 125412 h 3012550"/>
                <a:gd name="connsiteX151" fmla="*/ 7916596 w 12192000"/>
                <a:gd name="connsiteY151" fmla="*/ 141287 h 3012550"/>
                <a:gd name="connsiteX152" fmla="*/ 7962633 w 12192000"/>
                <a:gd name="connsiteY152" fmla="*/ 155575 h 3012550"/>
                <a:gd name="connsiteX153" fmla="*/ 8015021 w 12192000"/>
                <a:gd name="connsiteY153" fmla="*/ 166687 h 3012550"/>
                <a:gd name="connsiteX154" fmla="*/ 8075346 w 12192000"/>
                <a:gd name="connsiteY154" fmla="*/ 174625 h 3012550"/>
                <a:gd name="connsiteX155" fmla="*/ 8143608 w 12192000"/>
                <a:gd name="connsiteY155" fmla="*/ 176212 h 3012550"/>
                <a:gd name="connsiteX156" fmla="*/ 8211871 w 12192000"/>
                <a:gd name="connsiteY156" fmla="*/ 174625 h 3012550"/>
                <a:gd name="connsiteX157" fmla="*/ 8272196 w 12192000"/>
                <a:gd name="connsiteY157" fmla="*/ 166687 h 3012550"/>
                <a:gd name="connsiteX158" fmla="*/ 8324583 w 12192000"/>
                <a:gd name="connsiteY158" fmla="*/ 155575 h 3012550"/>
                <a:gd name="connsiteX159" fmla="*/ 8370621 w 12192000"/>
                <a:gd name="connsiteY159" fmla="*/ 141287 h 3012550"/>
                <a:gd name="connsiteX160" fmla="*/ 8411896 w 12192000"/>
                <a:gd name="connsiteY160" fmla="*/ 125412 h 3012550"/>
                <a:gd name="connsiteX161" fmla="*/ 8448408 w 12192000"/>
                <a:gd name="connsiteY161" fmla="*/ 106362 h 3012550"/>
                <a:gd name="connsiteX162" fmla="*/ 8486508 w 12192000"/>
                <a:gd name="connsiteY162" fmla="*/ 87312 h 3012550"/>
                <a:gd name="connsiteX163" fmla="*/ 8524608 w 12192000"/>
                <a:gd name="connsiteY163" fmla="*/ 68262 h 3012550"/>
                <a:gd name="connsiteX164" fmla="*/ 8561120 w 12192000"/>
                <a:gd name="connsiteY164" fmla="*/ 52387 h 3012550"/>
                <a:gd name="connsiteX165" fmla="*/ 8602396 w 12192000"/>
                <a:gd name="connsiteY165" fmla="*/ 36512 h 3012550"/>
                <a:gd name="connsiteX166" fmla="*/ 8648432 w 12192000"/>
                <a:gd name="connsiteY166" fmla="*/ 20637 h 3012550"/>
                <a:gd name="connsiteX167" fmla="*/ 8700820 w 12192000"/>
                <a:gd name="connsiteY167" fmla="*/ 9525 h 3012550"/>
                <a:gd name="connsiteX168" fmla="*/ 8761146 w 12192000"/>
                <a:gd name="connsiteY168" fmla="*/ 3175 h 3012550"/>
                <a:gd name="connsiteX169" fmla="*/ 8827820 w 12192000"/>
                <a:gd name="connsiteY169" fmla="*/ 0 h 3012550"/>
                <a:gd name="connsiteX170" fmla="*/ 8897670 w 12192000"/>
                <a:gd name="connsiteY170" fmla="*/ 3175 h 3012550"/>
                <a:gd name="connsiteX171" fmla="*/ 8957996 w 12192000"/>
                <a:gd name="connsiteY171" fmla="*/ 9525 h 3012550"/>
                <a:gd name="connsiteX172" fmla="*/ 9010382 w 12192000"/>
                <a:gd name="connsiteY172" fmla="*/ 20637 h 3012550"/>
                <a:gd name="connsiteX173" fmla="*/ 9056420 w 12192000"/>
                <a:gd name="connsiteY173" fmla="*/ 36512 h 3012550"/>
                <a:gd name="connsiteX174" fmla="*/ 9097696 w 12192000"/>
                <a:gd name="connsiteY174" fmla="*/ 52387 h 3012550"/>
                <a:gd name="connsiteX175" fmla="*/ 9134208 w 12192000"/>
                <a:gd name="connsiteY175" fmla="*/ 68262 h 3012550"/>
                <a:gd name="connsiteX176" fmla="*/ 9172308 w 12192000"/>
                <a:gd name="connsiteY176" fmla="*/ 87312 h 3012550"/>
                <a:gd name="connsiteX177" fmla="*/ 9210408 w 12192000"/>
                <a:gd name="connsiteY177" fmla="*/ 106362 h 3012550"/>
                <a:gd name="connsiteX178" fmla="*/ 9246920 w 12192000"/>
                <a:gd name="connsiteY178" fmla="*/ 125412 h 3012550"/>
                <a:gd name="connsiteX179" fmla="*/ 9288196 w 12192000"/>
                <a:gd name="connsiteY179" fmla="*/ 141287 h 3012550"/>
                <a:gd name="connsiteX180" fmla="*/ 9334232 w 12192000"/>
                <a:gd name="connsiteY180" fmla="*/ 155575 h 3012550"/>
                <a:gd name="connsiteX181" fmla="*/ 9386620 w 12192000"/>
                <a:gd name="connsiteY181" fmla="*/ 166687 h 3012550"/>
                <a:gd name="connsiteX182" fmla="*/ 9446946 w 12192000"/>
                <a:gd name="connsiteY182" fmla="*/ 174625 h 3012550"/>
                <a:gd name="connsiteX183" fmla="*/ 9515208 w 12192000"/>
                <a:gd name="connsiteY183" fmla="*/ 176212 h 3012550"/>
                <a:gd name="connsiteX184" fmla="*/ 9583470 w 12192000"/>
                <a:gd name="connsiteY184" fmla="*/ 174625 h 3012550"/>
                <a:gd name="connsiteX185" fmla="*/ 9643796 w 12192000"/>
                <a:gd name="connsiteY185" fmla="*/ 166687 h 3012550"/>
                <a:gd name="connsiteX186" fmla="*/ 9696182 w 12192000"/>
                <a:gd name="connsiteY186" fmla="*/ 155575 h 3012550"/>
                <a:gd name="connsiteX187" fmla="*/ 9742220 w 12192000"/>
                <a:gd name="connsiteY187" fmla="*/ 141287 h 3012550"/>
                <a:gd name="connsiteX188" fmla="*/ 9783496 w 12192000"/>
                <a:gd name="connsiteY188" fmla="*/ 125412 h 3012550"/>
                <a:gd name="connsiteX189" fmla="*/ 9820008 w 12192000"/>
                <a:gd name="connsiteY189" fmla="*/ 106362 h 3012550"/>
                <a:gd name="connsiteX190" fmla="*/ 9896208 w 12192000"/>
                <a:gd name="connsiteY190" fmla="*/ 68262 h 3012550"/>
                <a:gd name="connsiteX191" fmla="*/ 9932720 w 12192000"/>
                <a:gd name="connsiteY191" fmla="*/ 52387 h 3012550"/>
                <a:gd name="connsiteX192" fmla="*/ 9973996 w 12192000"/>
                <a:gd name="connsiteY192" fmla="*/ 36512 h 3012550"/>
                <a:gd name="connsiteX193" fmla="*/ 10020032 w 12192000"/>
                <a:gd name="connsiteY193" fmla="*/ 20637 h 3012550"/>
                <a:gd name="connsiteX194" fmla="*/ 10072420 w 12192000"/>
                <a:gd name="connsiteY194" fmla="*/ 9525 h 3012550"/>
                <a:gd name="connsiteX195" fmla="*/ 10132746 w 12192000"/>
                <a:gd name="connsiteY195" fmla="*/ 3175 h 3012550"/>
                <a:gd name="connsiteX196" fmla="*/ 10201008 w 12192000"/>
                <a:gd name="connsiteY196" fmla="*/ 0 h 3012550"/>
                <a:gd name="connsiteX197" fmla="*/ 10269270 w 12192000"/>
                <a:gd name="connsiteY197" fmla="*/ 3175 h 3012550"/>
                <a:gd name="connsiteX198" fmla="*/ 10329596 w 12192000"/>
                <a:gd name="connsiteY198" fmla="*/ 9525 h 3012550"/>
                <a:gd name="connsiteX199" fmla="*/ 10381982 w 12192000"/>
                <a:gd name="connsiteY199" fmla="*/ 20637 h 3012550"/>
                <a:gd name="connsiteX200" fmla="*/ 10428020 w 12192000"/>
                <a:gd name="connsiteY200" fmla="*/ 36512 h 3012550"/>
                <a:gd name="connsiteX201" fmla="*/ 10469296 w 12192000"/>
                <a:gd name="connsiteY201" fmla="*/ 52387 h 3012550"/>
                <a:gd name="connsiteX202" fmla="*/ 10505808 w 12192000"/>
                <a:gd name="connsiteY202" fmla="*/ 68262 h 3012550"/>
                <a:gd name="connsiteX203" fmla="*/ 10543908 w 12192000"/>
                <a:gd name="connsiteY203" fmla="*/ 87312 h 3012550"/>
                <a:gd name="connsiteX204" fmla="*/ 10582008 w 12192000"/>
                <a:gd name="connsiteY204" fmla="*/ 106362 h 3012550"/>
                <a:gd name="connsiteX205" fmla="*/ 10618520 w 12192000"/>
                <a:gd name="connsiteY205" fmla="*/ 125412 h 3012550"/>
                <a:gd name="connsiteX206" fmla="*/ 10659796 w 12192000"/>
                <a:gd name="connsiteY206" fmla="*/ 141287 h 3012550"/>
                <a:gd name="connsiteX207" fmla="*/ 10705832 w 12192000"/>
                <a:gd name="connsiteY207" fmla="*/ 155575 h 3012550"/>
                <a:gd name="connsiteX208" fmla="*/ 10758220 w 12192000"/>
                <a:gd name="connsiteY208" fmla="*/ 166687 h 3012550"/>
                <a:gd name="connsiteX209" fmla="*/ 10818546 w 12192000"/>
                <a:gd name="connsiteY209" fmla="*/ 174625 h 3012550"/>
                <a:gd name="connsiteX210" fmla="*/ 10886808 w 12192000"/>
                <a:gd name="connsiteY210" fmla="*/ 176212 h 3012550"/>
                <a:gd name="connsiteX211" fmla="*/ 10955070 w 12192000"/>
                <a:gd name="connsiteY211" fmla="*/ 174625 h 3012550"/>
                <a:gd name="connsiteX212" fmla="*/ 11015396 w 12192000"/>
                <a:gd name="connsiteY212" fmla="*/ 166687 h 3012550"/>
                <a:gd name="connsiteX213" fmla="*/ 11067782 w 12192000"/>
                <a:gd name="connsiteY213" fmla="*/ 155575 h 3012550"/>
                <a:gd name="connsiteX214" fmla="*/ 11113820 w 12192000"/>
                <a:gd name="connsiteY214" fmla="*/ 141287 h 3012550"/>
                <a:gd name="connsiteX215" fmla="*/ 11155096 w 12192000"/>
                <a:gd name="connsiteY215" fmla="*/ 125412 h 3012550"/>
                <a:gd name="connsiteX216" fmla="*/ 11191608 w 12192000"/>
                <a:gd name="connsiteY216" fmla="*/ 106362 h 3012550"/>
                <a:gd name="connsiteX217" fmla="*/ 11229708 w 12192000"/>
                <a:gd name="connsiteY217" fmla="*/ 87312 h 3012550"/>
                <a:gd name="connsiteX218" fmla="*/ 11267808 w 12192000"/>
                <a:gd name="connsiteY218" fmla="*/ 68262 h 3012550"/>
                <a:gd name="connsiteX219" fmla="*/ 11304320 w 12192000"/>
                <a:gd name="connsiteY219" fmla="*/ 52387 h 3012550"/>
                <a:gd name="connsiteX220" fmla="*/ 11345596 w 12192000"/>
                <a:gd name="connsiteY220" fmla="*/ 36512 h 3012550"/>
                <a:gd name="connsiteX221" fmla="*/ 11391632 w 12192000"/>
                <a:gd name="connsiteY221" fmla="*/ 20637 h 3012550"/>
                <a:gd name="connsiteX222" fmla="*/ 11444020 w 12192000"/>
                <a:gd name="connsiteY222" fmla="*/ 9525 h 3012550"/>
                <a:gd name="connsiteX223" fmla="*/ 11504346 w 12192000"/>
                <a:gd name="connsiteY223" fmla="*/ 3175 h 3012550"/>
                <a:gd name="connsiteX224" fmla="*/ 11572608 w 12192000"/>
                <a:gd name="connsiteY224" fmla="*/ 0 h 3012550"/>
                <a:gd name="connsiteX225" fmla="*/ 11640870 w 12192000"/>
                <a:gd name="connsiteY225" fmla="*/ 3175 h 3012550"/>
                <a:gd name="connsiteX226" fmla="*/ 11701196 w 12192000"/>
                <a:gd name="connsiteY226" fmla="*/ 9525 h 3012550"/>
                <a:gd name="connsiteX227" fmla="*/ 11753582 w 12192000"/>
                <a:gd name="connsiteY227" fmla="*/ 20637 h 3012550"/>
                <a:gd name="connsiteX228" fmla="*/ 11799620 w 12192000"/>
                <a:gd name="connsiteY228" fmla="*/ 36512 h 3012550"/>
                <a:gd name="connsiteX229" fmla="*/ 11840896 w 12192000"/>
                <a:gd name="connsiteY229" fmla="*/ 52387 h 3012550"/>
                <a:gd name="connsiteX230" fmla="*/ 11877408 w 12192000"/>
                <a:gd name="connsiteY230" fmla="*/ 68262 h 3012550"/>
                <a:gd name="connsiteX231" fmla="*/ 11915508 w 12192000"/>
                <a:gd name="connsiteY231" fmla="*/ 87312 h 3012550"/>
                <a:gd name="connsiteX232" fmla="*/ 11953608 w 12192000"/>
                <a:gd name="connsiteY232" fmla="*/ 106362 h 3012550"/>
                <a:gd name="connsiteX233" fmla="*/ 11990120 w 12192000"/>
                <a:gd name="connsiteY233" fmla="*/ 125412 h 3012550"/>
                <a:gd name="connsiteX234" fmla="*/ 12031396 w 12192000"/>
                <a:gd name="connsiteY234" fmla="*/ 141287 h 3012550"/>
                <a:gd name="connsiteX235" fmla="*/ 12077432 w 12192000"/>
                <a:gd name="connsiteY235" fmla="*/ 155575 h 3012550"/>
                <a:gd name="connsiteX236" fmla="*/ 12129820 w 12192000"/>
                <a:gd name="connsiteY236" fmla="*/ 166688 h 3012550"/>
                <a:gd name="connsiteX237" fmla="*/ 12190146 w 12192000"/>
                <a:gd name="connsiteY237" fmla="*/ 174625 h 3012550"/>
                <a:gd name="connsiteX238" fmla="*/ 12192000 w 12192000"/>
                <a:gd name="connsiteY238" fmla="*/ 174668 h 3012550"/>
                <a:gd name="connsiteX239" fmla="*/ 12192000 w 12192000"/>
                <a:gd name="connsiteY239" fmla="*/ 319046 h 3012550"/>
                <a:gd name="connsiteX240" fmla="*/ 12192000 w 12192000"/>
                <a:gd name="connsiteY240" fmla="*/ 319047 h 3012550"/>
                <a:gd name="connsiteX241" fmla="*/ 12192000 w 12192000"/>
                <a:gd name="connsiteY241" fmla="*/ 463425 h 3012550"/>
                <a:gd name="connsiteX242" fmla="*/ 12192000 w 12192000"/>
                <a:gd name="connsiteY242" fmla="*/ 885826 h 3012550"/>
                <a:gd name="connsiteX243" fmla="*/ 12192000 w 12192000"/>
                <a:gd name="connsiteY243" fmla="*/ 1030204 h 3012550"/>
                <a:gd name="connsiteX244" fmla="*/ 12192000 w 12192000"/>
                <a:gd name="connsiteY244" fmla="*/ 1030205 h 3012550"/>
                <a:gd name="connsiteX245" fmla="*/ 12192000 w 12192000"/>
                <a:gd name="connsiteY245" fmla="*/ 1174583 h 3012550"/>
                <a:gd name="connsiteX246" fmla="*/ 12192000 w 12192000"/>
                <a:gd name="connsiteY246" fmla="*/ 1698100 h 3012550"/>
                <a:gd name="connsiteX247" fmla="*/ 12192000 w 12192000"/>
                <a:gd name="connsiteY247" fmla="*/ 1787292 h 3012550"/>
                <a:gd name="connsiteX248" fmla="*/ 12192000 w 12192000"/>
                <a:gd name="connsiteY248" fmla="*/ 1931670 h 3012550"/>
                <a:gd name="connsiteX249" fmla="*/ 12192000 w 12192000"/>
                <a:gd name="connsiteY249" fmla="*/ 1931671 h 3012550"/>
                <a:gd name="connsiteX250" fmla="*/ 12192000 w 12192000"/>
                <a:gd name="connsiteY250" fmla="*/ 2076049 h 3012550"/>
                <a:gd name="connsiteX251" fmla="*/ 12192000 w 12192000"/>
                <a:gd name="connsiteY251" fmla="*/ 3012550 h 3012550"/>
                <a:gd name="connsiteX252" fmla="*/ 12191997 w 12192000"/>
                <a:gd name="connsiteY252" fmla="*/ 3012550 h 3012550"/>
                <a:gd name="connsiteX253" fmla="*/ 1 w 12192000"/>
                <a:gd name="connsiteY253" fmla="*/ 3012550 h 3012550"/>
                <a:gd name="connsiteX254" fmla="*/ 0 w 12192000"/>
                <a:gd name="connsiteY254" fmla="*/ 3012550 h 3012550"/>
                <a:gd name="connsiteX255" fmla="*/ 0 w 12192000"/>
                <a:gd name="connsiteY255" fmla="*/ 2076049 h 3012550"/>
                <a:gd name="connsiteX256" fmla="*/ 0 w 12192000"/>
                <a:gd name="connsiteY256" fmla="*/ 1931671 h 3012550"/>
                <a:gd name="connsiteX257" fmla="*/ 0 w 12192000"/>
                <a:gd name="connsiteY257" fmla="*/ 1931670 h 3012550"/>
                <a:gd name="connsiteX258" fmla="*/ 0 w 12192000"/>
                <a:gd name="connsiteY258" fmla="*/ 1787292 h 3012550"/>
                <a:gd name="connsiteX259" fmla="*/ 0 w 12192000"/>
                <a:gd name="connsiteY259" fmla="*/ 1698100 h 3012550"/>
                <a:gd name="connsiteX260" fmla="*/ 0 w 12192000"/>
                <a:gd name="connsiteY260" fmla="*/ 1174583 h 3012550"/>
                <a:gd name="connsiteX261" fmla="*/ 0 w 12192000"/>
                <a:gd name="connsiteY261" fmla="*/ 1030205 h 3012550"/>
                <a:gd name="connsiteX262" fmla="*/ 0 w 12192000"/>
                <a:gd name="connsiteY262" fmla="*/ 1030204 h 3012550"/>
                <a:gd name="connsiteX263" fmla="*/ 0 w 12192000"/>
                <a:gd name="connsiteY263" fmla="*/ 885826 h 3012550"/>
                <a:gd name="connsiteX264" fmla="*/ 0 w 12192000"/>
                <a:gd name="connsiteY264" fmla="*/ 463425 h 3012550"/>
                <a:gd name="connsiteX265" fmla="*/ 0 w 12192000"/>
                <a:gd name="connsiteY265" fmla="*/ 319047 h 3012550"/>
                <a:gd name="connsiteX266" fmla="*/ 0 w 12192000"/>
                <a:gd name="connsiteY266" fmla="*/ 319046 h 3012550"/>
                <a:gd name="connsiteX267" fmla="*/ 0 w 12192000"/>
                <a:gd name="connsiteY267" fmla="*/ 174668 h 3012550"/>
                <a:gd name="connsiteX268" fmla="*/ 1852 w 12192000"/>
                <a:gd name="connsiteY268" fmla="*/ 174625 h 3012550"/>
                <a:gd name="connsiteX269" fmla="*/ 62177 w 12192000"/>
                <a:gd name="connsiteY269" fmla="*/ 166687 h 3012550"/>
                <a:gd name="connsiteX270" fmla="*/ 114564 w 12192000"/>
                <a:gd name="connsiteY270" fmla="*/ 155575 h 3012550"/>
                <a:gd name="connsiteX271" fmla="*/ 160602 w 12192000"/>
                <a:gd name="connsiteY271" fmla="*/ 141287 h 3012550"/>
                <a:gd name="connsiteX272" fmla="*/ 201877 w 12192000"/>
                <a:gd name="connsiteY272" fmla="*/ 125412 h 3012550"/>
                <a:gd name="connsiteX273" fmla="*/ 238389 w 12192000"/>
                <a:gd name="connsiteY273" fmla="*/ 106362 h 3012550"/>
                <a:gd name="connsiteX274" fmla="*/ 276489 w 12192000"/>
                <a:gd name="connsiteY274" fmla="*/ 87312 h 3012550"/>
                <a:gd name="connsiteX275" fmla="*/ 314589 w 12192000"/>
                <a:gd name="connsiteY275" fmla="*/ 68262 h 3012550"/>
                <a:gd name="connsiteX276" fmla="*/ 351102 w 12192000"/>
                <a:gd name="connsiteY276" fmla="*/ 52387 h 3012550"/>
                <a:gd name="connsiteX277" fmla="*/ 392377 w 12192000"/>
                <a:gd name="connsiteY277" fmla="*/ 36512 h 3012550"/>
                <a:gd name="connsiteX278" fmla="*/ 438414 w 12192000"/>
                <a:gd name="connsiteY278" fmla="*/ 20637 h 3012550"/>
                <a:gd name="connsiteX279" fmla="*/ 490802 w 12192000"/>
                <a:gd name="connsiteY279" fmla="*/ 9525 h 3012550"/>
                <a:gd name="connsiteX280" fmla="*/ 551127 w 12192000"/>
                <a:gd name="connsiteY280" fmla="*/ 3175 h 301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</a:cxnLst>
              <a:rect l="l" t="t" r="r" b="b"/>
              <a:pathLst>
                <a:path w="12192000" h="3012550">
                  <a:moveTo>
                    <a:pt x="619389" y="0"/>
                  </a:moveTo>
                  <a:lnTo>
                    <a:pt x="687652" y="3175"/>
                  </a:lnTo>
                  <a:lnTo>
                    <a:pt x="747977" y="9525"/>
                  </a:lnTo>
                  <a:lnTo>
                    <a:pt x="800364" y="20637"/>
                  </a:lnTo>
                  <a:lnTo>
                    <a:pt x="846402" y="36512"/>
                  </a:lnTo>
                  <a:lnTo>
                    <a:pt x="887677" y="52387"/>
                  </a:lnTo>
                  <a:lnTo>
                    <a:pt x="924189" y="68262"/>
                  </a:lnTo>
                  <a:lnTo>
                    <a:pt x="962289" y="87312"/>
                  </a:lnTo>
                  <a:lnTo>
                    <a:pt x="1000389" y="106362"/>
                  </a:lnTo>
                  <a:lnTo>
                    <a:pt x="1036902" y="125412"/>
                  </a:lnTo>
                  <a:lnTo>
                    <a:pt x="1078177" y="141287"/>
                  </a:lnTo>
                  <a:lnTo>
                    <a:pt x="1124214" y="155575"/>
                  </a:lnTo>
                  <a:lnTo>
                    <a:pt x="1176602" y="166687"/>
                  </a:lnTo>
                  <a:lnTo>
                    <a:pt x="1236927" y="174625"/>
                  </a:lnTo>
                  <a:lnTo>
                    <a:pt x="1305189" y="176212"/>
                  </a:lnTo>
                  <a:lnTo>
                    <a:pt x="1373452" y="174625"/>
                  </a:lnTo>
                  <a:lnTo>
                    <a:pt x="1433777" y="166687"/>
                  </a:lnTo>
                  <a:lnTo>
                    <a:pt x="1486164" y="155575"/>
                  </a:lnTo>
                  <a:lnTo>
                    <a:pt x="1532202" y="141287"/>
                  </a:lnTo>
                  <a:lnTo>
                    <a:pt x="1573477" y="125412"/>
                  </a:lnTo>
                  <a:lnTo>
                    <a:pt x="1609989" y="106362"/>
                  </a:lnTo>
                  <a:lnTo>
                    <a:pt x="1648089" y="87312"/>
                  </a:lnTo>
                  <a:lnTo>
                    <a:pt x="1686189" y="68262"/>
                  </a:lnTo>
                  <a:lnTo>
                    <a:pt x="1722702" y="52387"/>
                  </a:lnTo>
                  <a:lnTo>
                    <a:pt x="1763977" y="36512"/>
                  </a:lnTo>
                  <a:lnTo>
                    <a:pt x="1810014" y="20637"/>
                  </a:lnTo>
                  <a:lnTo>
                    <a:pt x="1862402" y="9525"/>
                  </a:lnTo>
                  <a:lnTo>
                    <a:pt x="1922727" y="3175"/>
                  </a:lnTo>
                  <a:lnTo>
                    <a:pt x="1990989" y="0"/>
                  </a:lnTo>
                  <a:lnTo>
                    <a:pt x="2059252" y="3175"/>
                  </a:lnTo>
                  <a:lnTo>
                    <a:pt x="2119577" y="9525"/>
                  </a:lnTo>
                  <a:lnTo>
                    <a:pt x="2171964" y="20637"/>
                  </a:lnTo>
                  <a:lnTo>
                    <a:pt x="2218002" y="36512"/>
                  </a:lnTo>
                  <a:lnTo>
                    <a:pt x="2259277" y="52387"/>
                  </a:lnTo>
                  <a:lnTo>
                    <a:pt x="2295789" y="68262"/>
                  </a:lnTo>
                  <a:lnTo>
                    <a:pt x="2333889" y="87312"/>
                  </a:lnTo>
                  <a:lnTo>
                    <a:pt x="2371989" y="106362"/>
                  </a:lnTo>
                  <a:lnTo>
                    <a:pt x="2408502" y="125412"/>
                  </a:lnTo>
                  <a:lnTo>
                    <a:pt x="2449777" y="141287"/>
                  </a:lnTo>
                  <a:lnTo>
                    <a:pt x="2495814" y="155575"/>
                  </a:lnTo>
                  <a:lnTo>
                    <a:pt x="2548202" y="166687"/>
                  </a:lnTo>
                  <a:lnTo>
                    <a:pt x="2608527" y="174625"/>
                  </a:lnTo>
                  <a:lnTo>
                    <a:pt x="2676789" y="176212"/>
                  </a:lnTo>
                  <a:lnTo>
                    <a:pt x="2745052" y="174625"/>
                  </a:lnTo>
                  <a:lnTo>
                    <a:pt x="2805377" y="166687"/>
                  </a:lnTo>
                  <a:lnTo>
                    <a:pt x="2857764" y="155575"/>
                  </a:lnTo>
                  <a:lnTo>
                    <a:pt x="2903802" y="141287"/>
                  </a:lnTo>
                  <a:lnTo>
                    <a:pt x="2945077" y="125412"/>
                  </a:lnTo>
                  <a:lnTo>
                    <a:pt x="2981589" y="106362"/>
                  </a:lnTo>
                  <a:lnTo>
                    <a:pt x="3019689" y="87312"/>
                  </a:lnTo>
                  <a:lnTo>
                    <a:pt x="3057789" y="68262"/>
                  </a:lnTo>
                  <a:lnTo>
                    <a:pt x="3094302" y="52387"/>
                  </a:lnTo>
                  <a:lnTo>
                    <a:pt x="3135577" y="36512"/>
                  </a:lnTo>
                  <a:lnTo>
                    <a:pt x="3181614" y="20637"/>
                  </a:lnTo>
                  <a:lnTo>
                    <a:pt x="3234002" y="9525"/>
                  </a:lnTo>
                  <a:lnTo>
                    <a:pt x="3294327" y="3175"/>
                  </a:lnTo>
                  <a:lnTo>
                    <a:pt x="3361002" y="0"/>
                  </a:lnTo>
                  <a:lnTo>
                    <a:pt x="3430852" y="3175"/>
                  </a:lnTo>
                  <a:lnTo>
                    <a:pt x="3491177" y="9525"/>
                  </a:lnTo>
                  <a:lnTo>
                    <a:pt x="3543564" y="20637"/>
                  </a:lnTo>
                  <a:lnTo>
                    <a:pt x="3589602" y="36512"/>
                  </a:lnTo>
                  <a:lnTo>
                    <a:pt x="3630877" y="52387"/>
                  </a:lnTo>
                  <a:lnTo>
                    <a:pt x="3667389" y="68262"/>
                  </a:lnTo>
                  <a:lnTo>
                    <a:pt x="3705489" y="87312"/>
                  </a:lnTo>
                  <a:lnTo>
                    <a:pt x="3743589" y="106362"/>
                  </a:lnTo>
                  <a:lnTo>
                    <a:pt x="3780102" y="125412"/>
                  </a:lnTo>
                  <a:lnTo>
                    <a:pt x="3821377" y="141287"/>
                  </a:lnTo>
                  <a:lnTo>
                    <a:pt x="3867414" y="155575"/>
                  </a:lnTo>
                  <a:lnTo>
                    <a:pt x="3919802" y="166687"/>
                  </a:lnTo>
                  <a:lnTo>
                    <a:pt x="3980127" y="174625"/>
                  </a:lnTo>
                  <a:lnTo>
                    <a:pt x="4048389" y="176212"/>
                  </a:lnTo>
                  <a:lnTo>
                    <a:pt x="4116652" y="174625"/>
                  </a:lnTo>
                  <a:lnTo>
                    <a:pt x="4176977" y="166687"/>
                  </a:lnTo>
                  <a:lnTo>
                    <a:pt x="4229364" y="155575"/>
                  </a:lnTo>
                  <a:lnTo>
                    <a:pt x="4275402" y="141287"/>
                  </a:lnTo>
                  <a:lnTo>
                    <a:pt x="4316677" y="125412"/>
                  </a:lnTo>
                  <a:lnTo>
                    <a:pt x="4353189" y="106362"/>
                  </a:lnTo>
                  <a:lnTo>
                    <a:pt x="4429389" y="68262"/>
                  </a:lnTo>
                  <a:lnTo>
                    <a:pt x="4465902" y="52387"/>
                  </a:lnTo>
                  <a:lnTo>
                    <a:pt x="4507177" y="36512"/>
                  </a:lnTo>
                  <a:lnTo>
                    <a:pt x="4553215" y="20637"/>
                  </a:lnTo>
                  <a:lnTo>
                    <a:pt x="4605602" y="9525"/>
                  </a:lnTo>
                  <a:lnTo>
                    <a:pt x="4665928" y="3175"/>
                  </a:lnTo>
                  <a:lnTo>
                    <a:pt x="4734189" y="0"/>
                  </a:lnTo>
                  <a:lnTo>
                    <a:pt x="4802453" y="3175"/>
                  </a:lnTo>
                  <a:lnTo>
                    <a:pt x="4862777" y="9525"/>
                  </a:lnTo>
                  <a:lnTo>
                    <a:pt x="4915165" y="20637"/>
                  </a:lnTo>
                  <a:lnTo>
                    <a:pt x="4961201" y="36512"/>
                  </a:lnTo>
                  <a:lnTo>
                    <a:pt x="5002477" y="52387"/>
                  </a:lnTo>
                  <a:lnTo>
                    <a:pt x="5038989" y="68262"/>
                  </a:lnTo>
                  <a:lnTo>
                    <a:pt x="5077090" y="87312"/>
                  </a:lnTo>
                  <a:lnTo>
                    <a:pt x="5115189" y="106362"/>
                  </a:lnTo>
                  <a:lnTo>
                    <a:pt x="5151701" y="125412"/>
                  </a:lnTo>
                  <a:lnTo>
                    <a:pt x="5192977" y="141287"/>
                  </a:lnTo>
                  <a:lnTo>
                    <a:pt x="5239014" y="155575"/>
                  </a:lnTo>
                  <a:lnTo>
                    <a:pt x="5291401" y="166687"/>
                  </a:lnTo>
                  <a:lnTo>
                    <a:pt x="5351727" y="174625"/>
                  </a:lnTo>
                  <a:lnTo>
                    <a:pt x="5410199" y="175985"/>
                  </a:lnTo>
                  <a:lnTo>
                    <a:pt x="5468671" y="174625"/>
                  </a:lnTo>
                  <a:lnTo>
                    <a:pt x="5528996" y="166687"/>
                  </a:lnTo>
                  <a:lnTo>
                    <a:pt x="5581383" y="155575"/>
                  </a:lnTo>
                  <a:lnTo>
                    <a:pt x="5627421" y="141287"/>
                  </a:lnTo>
                  <a:lnTo>
                    <a:pt x="5668696" y="125412"/>
                  </a:lnTo>
                  <a:lnTo>
                    <a:pt x="5705209" y="106362"/>
                  </a:lnTo>
                  <a:lnTo>
                    <a:pt x="5743308" y="87312"/>
                  </a:lnTo>
                  <a:lnTo>
                    <a:pt x="5781408" y="68262"/>
                  </a:lnTo>
                  <a:lnTo>
                    <a:pt x="5817921" y="52387"/>
                  </a:lnTo>
                  <a:lnTo>
                    <a:pt x="5859196" y="36512"/>
                  </a:lnTo>
                  <a:lnTo>
                    <a:pt x="5905234" y="20637"/>
                  </a:lnTo>
                  <a:lnTo>
                    <a:pt x="5957621" y="9525"/>
                  </a:lnTo>
                  <a:lnTo>
                    <a:pt x="6017947" y="3175"/>
                  </a:lnTo>
                  <a:lnTo>
                    <a:pt x="6086209" y="0"/>
                  </a:lnTo>
                  <a:lnTo>
                    <a:pt x="6095999" y="455"/>
                  </a:lnTo>
                  <a:lnTo>
                    <a:pt x="6105789" y="0"/>
                  </a:lnTo>
                  <a:lnTo>
                    <a:pt x="6174052" y="3175"/>
                  </a:lnTo>
                  <a:lnTo>
                    <a:pt x="6234377" y="9525"/>
                  </a:lnTo>
                  <a:lnTo>
                    <a:pt x="6286764" y="20637"/>
                  </a:lnTo>
                  <a:lnTo>
                    <a:pt x="6332802" y="36512"/>
                  </a:lnTo>
                  <a:lnTo>
                    <a:pt x="6374077" y="52387"/>
                  </a:lnTo>
                  <a:lnTo>
                    <a:pt x="6410589" y="68262"/>
                  </a:lnTo>
                  <a:lnTo>
                    <a:pt x="6448689" y="87312"/>
                  </a:lnTo>
                  <a:lnTo>
                    <a:pt x="6486789" y="106362"/>
                  </a:lnTo>
                  <a:lnTo>
                    <a:pt x="6523302" y="125412"/>
                  </a:lnTo>
                  <a:lnTo>
                    <a:pt x="6564577" y="141287"/>
                  </a:lnTo>
                  <a:lnTo>
                    <a:pt x="6610614" y="155575"/>
                  </a:lnTo>
                  <a:lnTo>
                    <a:pt x="6663002" y="166687"/>
                  </a:lnTo>
                  <a:lnTo>
                    <a:pt x="6723327" y="174625"/>
                  </a:lnTo>
                  <a:lnTo>
                    <a:pt x="6781799" y="175985"/>
                  </a:lnTo>
                  <a:lnTo>
                    <a:pt x="6840271" y="174625"/>
                  </a:lnTo>
                  <a:lnTo>
                    <a:pt x="6900596" y="166687"/>
                  </a:lnTo>
                  <a:lnTo>
                    <a:pt x="6952983" y="155575"/>
                  </a:lnTo>
                  <a:lnTo>
                    <a:pt x="6999021" y="141287"/>
                  </a:lnTo>
                  <a:lnTo>
                    <a:pt x="7040296" y="125412"/>
                  </a:lnTo>
                  <a:lnTo>
                    <a:pt x="7076808" y="106362"/>
                  </a:lnTo>
                  <a:lnTo>
                    <a:pt x="7114908" y="87312"/>
                  </a:lnTo>
                  <a:lnTo>
                    <a:pt x="7153008" y="68262"/>
                  </a:lnTo>
                  <a:lnTo>
                    <a:pt x="7189521" y="52387"/>
                  </a:lnTo>
                  <a:lnTo>
                    <a:pt x="7230796" y="36512"/>
                  </a:lnTo>
                  <a:lnTo>
                    <a:pt x="7276833" y="20637"/>
                  </a:lnTo>
                  <a:lnTo>
                    <a:pt x="7329221" y="9525"/>
                  </a:lnTo>
                  <a:lnTo>
                    <a:pt x="7389546" y="3175"/>
                  </a:lnTo>
                  <a:lnTo>
                    <a:pt x="7457808" y="0"/>
                  </a:lnTo>
                  <a:lnTo>
                    <a:pt x="7526071" y="3175"/>
                  </a:lnTo>
                  <a:lnTo>
                    <a:pt x="7586396" y="9525"/>
                  </a:lnTo>
                  <a:lnTo>
                    <a:pt x="7638783" y="20637"/>
                  </a:lnTo>
                  <a:lnTo>
                    <a:pt x="7684821" y="36512"/>
                  </a:lnTo>
                  <a:lnTo>
                    <a:pt x="7726096" y="52387"/>
                  </a:lnTo>
                  <a:lnTo>
                    <a:pt x="7762608" y="68262"/>
                  </a:lnTo>
                  <a:lnTo>
                    <a:pt x="7800708" y="87312"/>
                  </a:lnTo>
                  <a:lnTo>
                    <a:pt x="7838808" y="106362"/>
                  </a:lnTo>
                  <a:lnTo>
                    <a:pt x="7875321" y="125412"/>
                  </a:lnTo>
                  <a:lnTo>
                    <a:pt x="7916596" y="141287"/>
                  </a:lnTo>
                  <a:lnTo>
                    <a:pt x="7962633" y="155575"/>
                  </a:lnTo>
                  <a:lnTo>
                    <a:pt x="8015021" y="166687"/>
                  </a:lnTo>
                  <a:lnTo>
                    <a:pt x="8075346" y="174625"/>
                  </a:lnTo>
                  <a:lnTo>
                    <a:pt x="8143608" y="176212"/>
                  </a:lnTo>
                  <a:lnTo>
                    <a:pt x="8211871" y="174625"/>
                  </a:lnTo>
                  <a:lnTo>
                    <a:pt x="8272196" y="166687"/>
                  </a:lnTo>
                  <a:lnTo>
                    <a:pt x="8324583" y="155575"/>
                  </a:lnTo>
                  <a:lnTo>
                    <a:pt x="8370621" y="141287"/>
                  </a:lnTo>
                  <a:lnTo>
                    <a:pt x="8411896" y="125412"/>
                  </a:lnTo>
                  <a:lnTo>
                    <a:pt x="8448408" y="106362"/>
                  </a:lnTo>
                  <a:lnTo>
                    <a:pt x="8486508" y="87312"/>
                  </a:lnTo>
                  <a:lnTo>
                    <a:pt x="8524608" y="68262"/>
                  </a:lnTo>
                  <a:lnTo>
                    <a:pt x="8561120" y="52387"/>
                  </a:lnTo>
                  <a:lnTo>
                    <a:pt x="8602396" y="36512"/>
                  </a:lnTo>
                  <a:lnTo>
                    <a:pt x="8648432" y="20637"/>
                  </a:lnTo>
                  <a:lnTo>
                    <a:pt x="8700820" y="9525"/>
                  </a:lnTo>
                  <a:lnTo>
                    <a:pt x="8761146" y="3175"/>
                  </a:lnTo>
                  <a:lnTo>
                    <a:pt x="8827820" y="0"/>
                  </a:lnTo>
                  <a:lnTo>
                    <a:pt x="8897670" y="3175"/>
                  </a:lnTo>
                  <a:lnTo>
                    <a:pt x="8957996" y="9525"/>
                  </a:lnTo>
                  <a:lnTo>
                    <a:pt x="9010382" y="20637"/>
                  </a:lnTo>
                  <a:lnTo>
                    <a:pt x="9056420" y="36512"/>
                  </a:lnTo>
                  <a:lnTo>
                    <a:pt x="9097696" y="52387"/>
                  </a:lnTo>
                  <a:lnTo>
                    <a:pt x="9134208" y="68262"/>
                  </a:lnTo>
                  <a:lnTo>
                    <a:pt x="9172308" y="87312"/>
                  </a:lnTo>
                  <a:lnTo>
                    <a:pt x="9210408" y="106362"/>
                  </a:lnTo>
                  <a:lnTo>
                    <a:pt x="9246920" y="125412"/>
                  </a:lnTo>
                  <a:lnTo>
                    <a:pt x="9288196" y="141287"/>
                  </a:lnTo>
                  <a:lnTo>
                    <a:pt x="9334232" y="155575"/>
                  </a:lnTo>
                  <a:lnTo>
                    <a:pt x="9386620" y="166687"/>
                  </a:lnTo>
                  <a:lnTo>
                    <a:pt x="9446946" y="174625"/>
                  </a:lnTo>
                  <a:lnTo>
                    <a:pt x="9515208" y="176212"/>
                  </a:lnTo>
                  <a:lnTo>
                    <a:pt x="9583470" y="174625"/>
                  </a:lnTo>
                  <a:lnTo>
                    <a:pt x="9643796" y="166687"/>
                  </a:lnTo>
                  <a:lnTo>
                    <a:pt x="9696182" y="155575"/>
                  </a:lnTo>
                  <a:lnTo>
                    <a:pt x="9742220" y="141287"/>
                  </a:lnTo>
                  <a:lnTo>
                    <a:pt x="9783496" y="125412"/>
                  </a:lnTo>
                  <a:lnTo>
                    <a:pt x="9820008" y="106362"/>
                  </a:lnTo>
                  <a:lnTo>
                    <a:pt x="9896208" y="68262"/>
                  </a:lnTo>
                  <a:lnTo>
                    <a:pt x="9932720" y="52387"/>
                  </a:lnTo>
                  <a:lnTo>
                    <a:pt x="9973996" y="36512"/>
                  </a:lnTo>
                  <a:lnTo>
                    <a:pt x="10020032" y="20637"/>
                  </a:lnTo>
                  <a:lnTo>
                    <a:pt x="10072420" y="9525"/>
                  </a:lnTo>
                  <a:lnTo>
                    <a:pt x="10132746" y="3175"/>
                  </a:lnTo>
                  <a:lnTo>
                    <a:pt x="10201008" y="0"/>
                  </a:lnTo>
                  <a:lnTo>
                    <a:pt x="10269270" y="3175"/>
                  </a:lnTo>
                  <a:lnTo>
                    <a:pt x="10329596" y="9525"/>
                  </a:lnTo>
                  <a:lnTo>
                    <a:pt x="10381982" y="20637"/>
                  </a:lnTo>
                  <a:lnTo>
                    <a:pt x="10428020" y="36512"/>
                  </a:lnTo>
                  <a:lnTo>
                    <a:pt x="10469296" y="52387"/>
                  </a:lnTo>
                  <a:lnTo>
                    <a:pt x="10505808" y="68262"/>
                  </a:lnTo>
                  <a:lnTo>
                    <a:pt x="10543908" y="87312"/>
                  </a:lnTo>
                  <a:lnTo>
                    <a:pt x="10582008" y="106362"/>
                  </a:lnTo>
                  <a:lnTo>
                    <a:pt x="10618520" y="125412"/>
                  </a:lnTo>
                  <a:lnTo>
                    <a:pt x="10659796" y="141287"/>
                  </a:lnTo>
                  <a:lnTo>
                    <a:pt x="10705832" y="155575"/>
                  </a:lnTo>
                  <a:lnTo>
                    <a:pt x="10758220" y="166687"/>
                  </a:lnTo>
                  <a:lnTo>
                    <a:pt x="10818546" y="174625"/>
                  </a:lnTo>
                  <a:lnTo>
                    <a:pt x="10886808" y="176212"/>
                  </a:lnTo>
                  <a:lnTo>
                    <a:pt x="10955070" y="174625"/>
                  </a:lnTo>
                  <a:lnTo>
                    <a:pt x="11015396" y="166687"/>
                  </a:lnTo>
                  <a:lnTo>
                    <a:pt x="11067782" y="155575"/>
                  </a:lnTo>
                  <a:lnTo>
                    <a:pt x="11113820" y="141287"/>
                  </a:lnTo>
                  <a:lnTo>
                    <a:pt x="11155096" y="125412"/>
                  </a:lnTo>
                  <a:lnTo>
                    <a:pt x="11191608" y="106362"/>
                  </a:lnTo>
                  <a:lnTo>
                    <a:pt x="11229708" y="87312"/>
                  </a:lnTo>
                  <a:lnTo>
                    <a:pt x="11267808" y="68262"/>
                  </a:lnTo>
                  <a:lnTo>
                    <a:pt x="11304320" y="52387"/>
                  </a:lnTo>
                  <a:lnTo>
                    <a:pt x="11345596" y="36512"/>
                  </a:lnTo>
                  <a:lnTo>
                    <a:pt x="11391632" y="20637"/>
                  </a:lnTo>
                  <a:lnTo>
                    <a:pt x="11444020" y="9525"/>
                  </a:lnTo>
                  <a:lnTo>
                    <a:pt x="11504346" y="3175"/>
                  </a:lnTo>
                  <a:lnTo>
                    <a:pt x="11572608" y="0"/>
                  </a:lnTo>
                  <a:lnTo>
                    <a:pt x="11640870" y="3175"/>
                  </a:lnTo>
                  <a:lnTo>
                    <a:pt x="11701196" y="9525"/>
                  </a:lnTo>
                  <a:lnTo>
                    <a:pt x="11753582" y="20637"/>
                  </a:lnTo>
                  <a:lnTo>
                    <a:pt x="11799620" y="36512"/>
                  </a:lnTo>
                  <a:lnTo>
                    <a:pt x="11840896" y="52387"/>
                  </a:lnTo>
                  <a:lnTo>
                    <a:pt x="11877408" y="68262"/>
                  </a:lnTo>
                  <a:lnTo>
                    <a:pt x="11915508" y="87312"/>
                  </a:lnTo>
                  <a:lnTo>
                    <a:pt x="11953608" y="106362"/>
                  </a:lnTo>
                  <a:lnTo>
                    <a:pt x="11990120" y="125412"/>
                  </a:lnTo>
                  <a:lnTo>
                    <a:pt x="12031396" y="141287"/>
                  </a:lnTo>
                  <a:lnTo>
                    <a:pt x="12077432" y="155575"/>
                  </a:lnTo>
                  <a:lnTo>
                    <a:pt x="12129820" y="166688"/>
                  </a:lnTo>
                  <a:lnTo>
                    <a:pt x="12190146" y="174625"/>
                  </a:lnTo>
                  <a:lnTo>
                    <a:pt x="12192000" y="174668"/>
                  </a:lnTo>
                  <a:lnTo>
                    <a:pt x="12192000" y="319046"/>
                  </a:lnTo>
                  <a:lnTo>
                    <a:pt x="12192000" y="319047"/>
                  </a:lnTo>
                  <a:lnTo>
                    <a:pt x="12192000" y="463425"/>
                  </a:lnTo>
                  <a:lnTo>
                    <a:pt x="12192000" y="885826"/>
                  </a:lnTo>
                  <a:lnTo>
                    <a:pt x="12192000" y="1030204"/>
                  </a:lnTo>
                  <a:lnTo>
                    <a:pt x="12192000" y="1030205"/>
                  </a:lnTo>
                  <a:lnTo>
                    <a:pt x="12192000" y="1174583"/>
                  </a:lnTo>
                  <a:lnTo>
                    <a:pt x="12192000" y="1698100"/>
                  </a:lnTo>
                  <a:lnTo>
                    <a:pt x="12192000" y="1787292"/>
                  </a:lnTo>
                  <a:lnTo>
                    <a:pt x="12192000" y="1931670"/>
                  </a:lnTo>
                  <a:lnTo>
                    <a:pt x="12192000" y="1931671"/>
                  </a:lnTo>
                  <a:lnTo>
                    <a:pt x="12192000" y="2076049"/>
                  </a:lnTo>
                  <a:lnTo>
                    <a:pt x="12192000" y="3012550"/>
                  </a:lnTo>
                  <a:lnTo>
                    <a:pt x="12191997" y="3012550"/>
                  </a:lnTo>
                  <a:lnTo>
                    <a:pt x="1" y="3012550"/>
                  </a:lnTo>
                  <a:lnTo>
                    <a:pt x="0" y="3012550"/>
                  </a:lnTo>
                  <a:lnTo>
                    <a:pt x="0" y="2076049"/>
                  </a:lnTo>
                  <a:lnTo>
                    <a:pt x="0" y="1931671"/>
                  </a:lnTo>
                  <a:lnTo>
                    <a:pt x="0" y="1931670"/>
                  </a:lnTo>
                  <a:lnTo>
                    <a:pt x="0" y="1787292"/>
                  </a:lnTo>
                  <a:lnTo>
                    <a:pt x="0" y="1698100"/>
                  </a:lnTo>
                  <a:lnTo>
                    <a:pt x="0" y="1174583"/>
                  </a:lnTo>
                  <a:lnTo>
                    <a:pt x="0" y="1030205"/>
                  </a:lnTo>
                  <a:lnTo>
                    <a:pt x="0" y="1030204"/>
                  </a:lnTo>
                  <a:lnTo>
                    <a:pt x="0" y="885826"/>
                  </a:lnTo>
                  <a:lnTo>
                    <a:pt x="0" y="463425"/>
                  </a:lnTo>
                  <a:lnTo>
                    <a:pt x="0" y="319047"/>
                  </a:lnTo>
                  <a:lnTo>
                    <a:pt x="0" y="319046"/>
                  </a:lnTo>
                  <a:lnTo>
                    <a:pt x="0" y="174668"/>
                  </a:lnTo>
                  <a:lnTo>
                    <a:pt x="1852" y="174625"/>
                  </a:lnTo>
                  <a:lnTo>
                    <a:pt x="62177" y="166687"/>
                  </a:lnTo>
                  <a:lnTo>
                    <a:pt x="114564" y="155575"/>
                  </a:lnTo>
                  <a:lnTo>
                    <a:pt x="160602" y="141287"/>
                  </a:lnTo>
                  <a:lnTo>
                    <a:pt x="201877" y="125412"/>
                  </a:lnTo>
                  <a:lnTo>
                    <a:pt x="238389" y="106362"/>
                  </a:lnTo>
                  <a:lnTo>
                    <a:pt x="276489" y="87312"/>
                  </a:lnTo>
                  <a:lnTo>
                    <a:pt x="314589" y="68262"/>
                  </a:lnTo>
                  <a:lnTo>
                    <a:pt x="351102" y="52387"/>
                  </a:lnTo>
                  <a:lnTo>
                    <a:pt x="392377" y="36512"/>
                  </a:lnTo>
                  <a:lnTo>
                    <a:pt x="438414" y="20637"/>
                  </a:lnTo>
                  <a:lnTo>
                    <a:pt x="490802" y="9525"/>
                  </a:lnTo>
                  <a:lnTo>
                    <a:pt x="551127" y="3175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  <a:defRPr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20F271-6F0D-4AC0-BB1D-F5C338165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193" y="3732698"/>
            <a:ext cx="6773613" cy="869400"/>
          </a:xfrm>
        </p:spPr>
        <p:txBody>
          <a:bodyPr vert="horz" lIns="68580" tIns="34290" rIns="68580" bIns="34290" rtlCol="0" anchor="b">
            <a:noAutofit/>
          </a:bodyPr>
          <a:lstStyle/>
          <a:p>
            <a:pPr algn="ctr"/>
            <a:r>
              <a:rPr lang="en-US" sz="4050" b="1" dirty="0">
                <a:solidFill>
                  <a:schemeClr val="bg1"/>
                </a:solidFill>
                <a:latin typeface="TheSans Swisscom Light (Body)"/>
              </a:rPr>
              <a:t>State of the Union</a:t>
            </a:r>
            <a:br>
              <a:rPr lang="en-US" sz="4050" dirty="0">
                <a:solidFill>
                  <a:schemeClr val="bg1"/>
                </a:solidFill>
                <a:latin typeface="TheSans Swisscom Light (Body)"/>
              </a:rPr>
            </a:br>
            <a:r>
              <a:rPr lang="en-US" sz="4050" dirty="0">
                <a:solidFill>
                  <a:schemeClr val="bg1"/>
                </a:solidFill>
                <a:latin typeface="TheSans Swisscom Light (Body)"/>
              </a:rPr>
              <a:t>From data </a:t>
            </a:r>
            <a:r>
              <a:rPr lang="en-US" sz="4050" dirty="0">
                <a:solidFill>
                  <a:srgbClr val="FF0000"/>
                </a:solidFill>
                <a:latin typeface="TheSans Swisscom Light (Body)"/>
              </a:rPr>
              <a:t>mess</a:t>
            </a:r>
            <a:r>
              <a:rPr lang="en-US" sz="4050" dirty="0">
                <a:solidFill>
                  <a:schemeClr val="bg1"/>
                </a:solidFill>
                <a:latin typeface="TheSans Swisscom Light (Body)"/>
              </a:rPr>
              <a:t> to data </a:t>
            </a:r>
            <a:r>
              <a:rPr lang="en-US" sz="4050" dirty="0">
                <a:solidFill>
                  <a:srgbClr val="00B050"/>
                </a:solidFill>
                <a:latin typeface="TheSans Swisscom Light (Body)"/>
              </a:rPr>
              <a:t>mesh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7EC8873-A163-423C-B393-C442A3AA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4" y="149063"/>
            <a:ext cx="8177390" cy="1942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24541C-501F-3A59-BCE1-7C3DB7901806}"/>
              </a:ext>
            </a:extLst>
          </p:cNvPr>
          <p:cNvSpPr txBox="1"/>
          <p:nvPr/>
        </p:nvSpPr>
        <p:spPr>
          <a:xfrm>
            <a:off x="551172" y="2063063"/>
            <a:ext cx="81773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heSans Swisscom Light (Body)"/>
                <a:ea typeface="+mn-ea"/>
                <a:cs typeface="+mn-cs"/>
              </a:rPr>
              <a:t>Today, subscribing to a YANG datastore, publishing a YANG modeled notifications message from the network and viewing the data in a time series database, </a:t>
            </a:r>
            <a:r>
              <a:rPr lang="en-US" sz="1350" b="1" kern="1200" dirty="0">
                <a:solidFill>
                  <a:srgbClr val="FF0000"/>
                </a:solidFill>
                <a:latin typeface="TheSans Swisscom Light (Body)"/>
                <a:ea typeface="+mn-ea"/>
                <a:cs typeface="+mn-cs"/>
              </a:rPr>
              <a:t>manual labor is needed to perform data transformation </a:t>
            </a:r>
            <a:r>
              <a:rPr lang="en-US" sz="1350" kern="1200" dirty="0">
                <a:solidFill>
                  <a:prstClr val="black"/>
                </a:solidFill>
                <a:latin typeface="TheSans Swisscom Light (Body)"/>
                <a:ea typeface="+mn-ea"/>
                <a:cs typeface="+mn-cs"/>
              </a:rPr>
              <a:t>to make a message broker and its data processing components with YANG notifications interoperable.</a:t>
            </a:r>
          </a:p>
        </p:txBody>
      </p:sp>
    </p:spTree>
    <p:extLst>
      <p:ext uri="{BB962C8B-B14F-4D97-AF65-F5344CB8AC3E}">
        <p14:creationId xmlns:p14="http://schemas.microsoft.com/office/powerpoint/2010/main" val="428922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>
            <a:spLocks noGrp="1"/>
          </p:cNvSpPr>
          <p:nvPr>
            <p:ph type="title"/>
          </p:nvPr>
        </p:nvSpPr>
        <p:spPr>
          <a:xfrm>
            <a:off x="546099" y="205978"/>
            <a:ext cx="771944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Hackathon Plan, Software and Website</a:t>
            </a:r>
            <a:endParaRPr sz="3800" dirty="0"/>
          </a:p>
        </p:txBody>
      </p:sp>
      <p:sp>
        <p:nvSpPr>
          <p:cNvPr id="1515" name="Google Shape;1515;p44"/>
          <p:cNvSpPr txBox="1">
            <a:spLocks noGrp="1"/>
          </p:cNvSpPr>
          <p:nvPr>
            <p:ph type="body" idx="1"/>
          </p:nvPr>
        </p:nvSpPr>
        <p:spPr>
          <a:xfrm>
            <a:off x="546099" y="1073516"/>
            <a:ext cx="4940301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Subscription automation</a:t>
            </a:r>
            <a:endParaRPr lang="en-US" sz="1200" b="1" dirty="0"/>
          </a:p>
          <a:p>
            <a:pPr marL="473075" lvl="1" indent="-244475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/>
              <a:t>Discover YANG-Push systems and notifications capabilities and configure periodical and on-change subscriptions 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with netconf.</a:t>
            </a:r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Notification integration</a:t>
            </a:r>
          </a:p>
          <a:p>
            <a:pPr marL="457200" lvl="1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Validate subscription state change and push-update and push-change-update notifications against schema with 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yanglint</a:t>
            </a:r>
            <a:endParaRPr lang="en-US" sz="1200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Validate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-message-broker-telemetry-message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-yang-message-broker-integration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integration</a:t>
            </a:r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Development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1 – Basic Requirements (9)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2 – Scale and Secure (3)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3 – Optimizations (2)</a:t>
            </a:r>
            <a:endParaRPr dirty="0"/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Huawei </a:t>
            </a: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NE (Router)  and MA (OLT)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Receiver – Netgauze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C4F4D-B33D-1118-BAC0-63500FDC9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350" y="1073516"/>
            <a:ext cx="2666517" cy="2484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39EC6-CFEC-5C52-B9C7-BC997E33CB5C}"/>
              </a:ext>
            </a:extLst>
          </p:cNvPr>
          <p:cNvSpPr txBox="1"/>
          <p:nvPr/>
        </p:nvSpPr>
        <p:spPr>
          <a:xfrm>
            <a:off x="4428993" y="3707192"/>
            <a:ext cx="4028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6"/>
              </a:rPr>
              <a:t>https://www.network-analytics.org/yp/how-to-deploy.html</a:t>
            </a:r>
            <a:endParaRPr lang="de-CH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8DDB2-AD4A-DEAE-D5A3-D3BC5389479D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CC267-4141-8946-2B25-FD5BC687F09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8BF5BFF0-D54E-9B49-7B24-4B838033AC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400" dirty="0"/>
              <a:t>Hackathon – Repositories</a:t>
            </a:r>
            <a:endParaRPr sz="3400" dirty="0"/>
          </a:p>
        </p:txBody>
      </p:sp>
      <p:sp>
        <p:nvSpPr>
          <p:cNvPr id="1522" name="Google Shape;1522;p45"/>
          <p:cNvSpPr txBox="1">
            <a:spLocks noGrp="1"/>
          </p:cNvSpPr>
          <p:nvPr>
            <p:ph type="body" idx="1"/>
          </p:nvPr>
        </p:nvSpPr>
        <p:spPr>
          <a:xfrm>
            <a:off x="552872" y="1273208"/>
            <a:ext cx="3244837" cy="164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Result Repository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https://github.com/network-analytics/ietf-network-analytics-document-status/tree/main/123/Hackathon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and CBOR encoded messages</a:t>
            </a:r>
          </a:p>
          <a:p>
            <a:pPr marL="16329" indent="0">
              <a:lnSpc>
                <a:spcPct val="90000"/>
              </a:lnSpc>
              <a:spcBef>
                <a:spcPts val="1200"/>
              </a:spcBef>
              <a:buSzPts val="1400"/>
              <a:buFont typeface="Arial"/>
              <a:buNone/>
            </a:pPr>
            <a:r>
              <a:rPr lang="en-US" sz="1400" b="1" dirty="0"/>
              <a:t>Test Tool Repository</a:t>
            </a:r>
            <a:endParaRPr lang="en-US" dirty="0"/>
          </a:p>
          <a:p>
            <a:pPr marL="302079" indent="-285750">
              <a:lnSpc>
                <a:spcPct val="90000"/>
              </a:lnSpc>
              <a:spcBef>
                <a:spcPts val="60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</a:rPr>
              <a:t>https://github.com/network-analytics/yp_test</a:t>
            </a:r>
            <a:r>
              <a:rPr lang="en-US" sz="1200" dirty="0"/>
              <a:t> </a:t>
            </a:r>
            <a:endParaRPr lang="en-US" dirty="0"/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YANG-Push Test Automation Tool 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Vendor deviations configuration</a:t>
            </a:r>
          </a:p>
          <a:p>
            <a:pPr marL="16329" indent="0">
              <a:lnSpc>
                <a:spcPct val="90000"/>
              </a:lnSpc>
              <a:spcBef>
                <a:spcPts val="1200"/>
              </a:spcBef>
              <a:buSzPts val="1400"/>
              <a:buFont typeface="Arial"/>
              <a:buNone/>
            </a:pPr>
            <a:r>
              <a:rPr lang="en-US" sz="1400" b="1" dirty="0"/>
              <a:t>Apache Kafka Integration</a:t>
            </a:r>
            <a:endParaRPr lang="en-US" dirty="0"/>
          </a:p>
          <a:p>
            <a:pPr marL="302079" indent="-285750">
              <a:lnSpc>
                <a:spcPct val="90000"/>
              </a:lnSpc>
              <a:spcBef>
                <a:spcPts val="60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  <a:hlinkClick r:id="rId4"/>
              </a:rPr>
              <a:t>https://github.com/network-analytics/yang-kafka-integration</a:t>
            </a:r>
            <a:endParaRPr lang="en-US" sz="1200" u="sng" dirty="0">
              <a:solidFill>
                <a:schemeClr val="hlink"/>
              </a:solidFill>
            </a:endParaRPr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Serializer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Schema Registry  Plugin</a:t>
            </a:r>
            <a:endParaRPr lang="en-US"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8" name="Google Shape;1523;p45">
            <a:extLst>
              <a:ext uri="{FF2B5EF4-FFF2-40B4-BE49-F238E27FC236}">
                <a16:creationId xmlns:a16="http://schemas.microsoft.com/office/drawing/2014/main" id="{2D983028-030F-7FAC-361F-2F3CEBD4DF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74B1AB-B764-227A-D7E8-878481C4A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398" y="3263887"/>
            <a:ext cx="3412880" cy="1773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EB8F9E-76CC-560E-80CE-8C406E9D5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7709" y="2435554"/>
            <a:ext cx="3854775" cy="15085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05A68D-C26F-7EA8-5F03-5118ED0E4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4759" y="1146797"/>
            <a:ext cx="3467678" cy="14656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9;p46">
            <a:extLst>
              <a:ext uri="{FF2B5EF4-FFF2-40B4-BE49-F238E27FC236}">
                <a16:creationId xmlns:a16="http://schemas.microsoft.com/office/drawing/2014/main" id="{A24BD4EE-319E-99D8-8524-268A6B1E71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1" y="1401437"/>
            <a:ext cx="3943350" cy="29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YANG Notifications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3"/>
              </a:rPr>
              <a:t>RFC 8639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YANG Notifications for Datastore Updates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4"/>
              </a:rPr>
              <a:t>RFC 8641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UDP-based Transport for Configured Subscriptions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Distributed Notifications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Extensible YANG Model for YANG-Push Notifications</a:t>
            </a:r>
            <a:br>
              <a:rPr lang="en" sz="1100" dirty="0"/>
            </a:br>
            <a:r>
              <a:rPr lang="de-CH" sz="1100" u="sng" dirty="0">
                <a:solidFill>
                  <a:schemeClr val="hlink"/>
                </a:solidFill>
                <a:hlinkClick r:id="rId7"/>
              </a:rPr>
              <a:t>draft-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ietf</a:t>
            </a:r>
            <a:r>
              <a:rPr lang="de-CH" sz="1100" u="sng" dirty="0">
                <a:solidFill>
                  <a:schemeClr val="hlink"/>
                </a:solidFill>
                <a:hlinkClick r:id="rId7"/>
              </a:rPr>
              <a:t>-netconf-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notif</a:t>
            </a:r>
            <a:r>
              <a:rPr lang="de-CH" sz="1100" u="sng" dirty="0">
                <a:solidFill>
                  <a:schemeClr val="hlink"/>
                </a:solidFill>
                <a:hlinkClick r:id="rId7"/>
              </a:rPr>
              <a:t>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envelope</a:t>
            </a:r>
            <a:endParaRPr lang="de-CH" sz="1100" u="sng" dirty="0">
              <a:solidFill>
                <a:schemeClr val="hlink"/>
              </a:solidFill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Support of Versioning in YANG Notifications Subscription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lang="de-CH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YANG Modules Describing Capabilities for Systems and </a:t>
            </a:r>
            <a:br>
              <a:rPr lang="en-US" sz="1100" dirty="0"/>
            </a:br>
            <a:r>
              <a:rPr lang="en-US" sz="1100" dirty="0"/>
              <a:t>Datastore Update Notifications</a:t>
            </a:r>
            <a:br>
              <a:rPr lang="en-US" sz="1100" dirty="0"/>
            </a:br>
            <a:r>
              <a:rPr lang="en-US" sz="1100" dirty="0">
                <a:hlinkClick r:id="rId9"/>
              </a:rPr>
              <a:t>RFC 9196</a:t>
            </a:r>
            <a:endParaRPr lang="en-US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YANG Notification Transport Capabilities</a:t>
            </a:r>
            <a:br>
              <a:rPr lang="en-US" sz="1100" dirty="0"/>
            </a:br>
            <a:r>
              <a:rPr lang="en-US" sz="1100" dirty="0">
                <a:hlinkClick r:id="rId10"/>
              </a:rPr>
              <a:t>draft-</a:t>
            </a:r>
            <a:r>
              <a:rPr lang="en-US" sz="1100" dirty="0" err="1">
                <a:hlinkClick r:id="rId10"/>
              </a:rPr>
              <a:t>ietf</a:t>
            </a:r>
            <a:r>
              <a:rPr lang="en-US" sz="1100" dirty="0">
                <a:hlinkClick r:id="rId10"/>
              </a:rPr>
              <a:t>-netconf-</a:t>
            </a:r>
            <a:r>
              <a:rPr lang="en-US" sz="1100" dirty="0" err="1">
                <a:hlinkClick r:id="rId10"/>
              </a:rPr>
              <a:t>yp</a:t>
            </a:r>
            <a:r>
              <a:rPr lang="en-US" sz="1100" dirty="0">
                <a:hlinkClick r:id="rId10"/>
              </a:rPr>
              <a:t>-transport-capabilities</a:t>
            </a:r>
            <a:endParaRPr lang="en-US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YANG Library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11"/>
              </a:rPr>
              <a:t>RFC 8525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Augmented-by Addition into the IETF-YANG-Library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12"/>
              </a:rPr>
              <a:t>draft-ietf-netconf-yang-library-augmentation</a:t>
            </a:r>
            <a:endParaRPr lang="en" sz="1100" u="sng" dirty="0">
              <a:solidFill>
                <a:schemeClr val="hlink"/>
              </a:solidFill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100" dirty="0"/>
              <a:t>Encoding of Data Modeled with YANG in the CBOR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</a:rPr>
              <a:t>RFC </a:t>
            </a:r>
            <a:r>
              <a:rPr lang="en" sz="1100" u="sng" dirty="0">
                <a:solidFill>
                  <a:schemeClr val="hlink"/>
                </a:solidFill>
                <a:hlinkClick r:id="rId13"/>
              </a:rPr>
              <a:t>9254</a:t>
            </a:r>
            <a:endParaRPr lang="en" sz="1100" u="sng" dirty="0">
              <a:solidFill>
                <a:schemeClr val="hlink"/>
              </a:solidFill>
            </a:endParaRPr>
          </a:p>
        </p:txBody>
      </p:sp>
      <p:sp>
        <p:nvSpPr>
          <p:cNvPr id="10" name="Google Shape;1531;p46">
            <a:extLst>
              <a:ext uri="{FF2B5EF4-FFF2-40B4-BE49-F238E27FC236}">
                <a16:creationId xmlns:a16="http://schemas.microsoft.com/office/drawing/2014/main" id="{64A11574-7DDA-89DF-5BD5-1D5AFE7CC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4304913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2200" b="1" dirty="0"/>
              <a:t>An Architecture for YANG-Push </a:t>
            </a:r>
            <a:br>
              <a:rPr lang="en" sz="2200" b="1" dirty="0"/>
            </a:br>
            <a:r>
              <a:rPr lang="en" sz="2200" b="1" dirty="0"/>
              <a:t>to Message Broker Integration </a:t>
            </a:r>
            <a:br>
              <a:rPr lang="en" sz="2700" dirty="0"/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ietf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yang</a:t>
            </a:r>
            <a:r>
              <a:rPr lang="de-CH" sz="1400" dirty="0">
                <a:solidFill>
                  <a:srgbClr val="AEABAB"/>
                </a:solidFill>
              </a:rPr>
              <a:t>-message-broker-integration</a:t>
            </a:r>
            <a:br>
              <a:rPr lang="de-CH" sz="1400" dirty="0">
                <a:solidFill>
                  <a:srgbClr val="AEABAB"/>
                </a:solidFill>
              </a:rPr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ietf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-message-broker-</a:t>
            </a:r>
            <a:r>
              <a:rPr lang="de-CH" sz="1400" dirty="0" err="1">
                <a:solidFill>
                  <a:srgbClr val="AEABAB"/>
                </a:solidFill>
              </a:rPr>
              <a:t>telemetry</a:t>
            </a:r>
            <a:r>
              <a:rPr lang="de-CH" sz="1400" dirty="0">
                <a:solidFill>
                  <a:srgbClr val="AEABAB"/>
                </a:solidFill>
              </a:rPr>
              <a:t>-message</a:t>
            </a:r>
            <a:endParaRPr sz="1400" dirty="0"/>
          </a:p>
        </p:txBody>
      </p:sp>
      <p:sp>
        <p:nvSpPr>
          <p:cNvPr id="11" name="Google Shape;1532;p46">
            <a:extLst>
              <a:ext uri="{FF2B5EF4-FFF2-40B4-BE49-F238E27FC236}">
                <a16:creationId xmlns:a16="http://schemas.microsoft.com/office/drawing/2014/main" id="{575B41E3-AAFA-DCEA-6665-0E3C0B3CA4D6}"/>
              </a:ext>
            </a:extLst>
          </p:cNvPr>
          <p:cNvSpPr txBox="1"/>
          <p:nvPr/>
        </p:nvSpPr>
        <p:spPr>
          <a:xfrm>
            <a:off x="4427454" y="162200"/>
            <a:ext cx="4304913" cy="48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   Data Storage                 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Ingest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According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   Data Consumer                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^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(10)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                                | (9)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Validate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Serialized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(8)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Serialize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(11)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| YANG-Push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Schema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annotated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  |                  (6) Post         | ID on Producer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&lt;--------------- |  Data Collection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Schema Registry   | ---------------&gt; | YANG-Push Receiver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(7)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Schema ID        |  ^ (3)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Receive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YANG-Push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(4) Discover |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Schema |  | Start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Dependencies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and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Obtain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| (5) Publish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Schemas |  |   | YANG-Push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(1) Discover          |  |   | Subscriber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v  |   | ID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| ---------------&gt; | YANG-Push Publisher|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(2)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+--------------------+</a:t>
            </a:r>
            <a:endParaRPr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1523;p45">
            <a:extLst>
              <a:ext uri="{FF2B5EF4-FFF2-40B4-BE49-F238E27FC236}">
                <a16:creationId xmlns:a16="http://schemas.microsoft.com/office/drawing/2014/main" id="{FBABCE45-8F6B-3984-B0EF-B4C86A7D51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31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fld>
            <a:endParaRPr sz="1650" b="0" i="0" u="none" strike="noStrike" cap="none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>
              <a:buSzPts val="3800"/>
            </a:pPr>
            <a:r>
              <a:rPr lang="en" sz="3400" dirty="0">
                <a:latin typeface="Calibri"/>
                <a:ea typeface="Calibri"/>
                <a:cs typeface="Calibri"/>
                <a:sym typeface="Calibri"/>
              </a:rPr>
              <a:t>YANG-Push Test Setup</a:t>
            </a:r>
            <a:endParaRPr sz="3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pic>
        <p:nvPicPr>
          <p:cNvPr id="5" name="Grafik 1053">
            <a:extLst>
              <a:ext uri="{FF2B5EF4-FFF2-40B4-BE49-F238E27FC236}">
                <a16:creationId xmlns:a16="http://schemas.microsoft.com/office/drawing/2014/main" id="{87DD8759-DB86-2780-CDD1-E42ACF6F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93" y="1757199"/>
            <a:ext cx="8281416" cy="2345845"/>
          </a:xfrm>
          <a:prstGeom prst="rect">
            <a:avLst/>
          </a:prstGeom>
        </p:spPr>
      </p:pic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15B15AFF-6009-4B95-58BA-F6D3C7C804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fld>
            <a:endParaRPr sz="165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85000" lnSpcReduction="1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Test Automation Tool – </a:t>
            </a:r>
            <a:r>
              <a:rPr lang="de-CH" sz="3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8" name="Rechteck 3">
            <a:extLst>
              <a:ext uri="{FF2B5EF4-FFF2-40B4-BE49-F238E27FC236}">
                <a16:creationId xmlns:a16="http://schemas.microsoft.com/office/drawing/2014/main" id="{684D6A0A-F199-A5A0-D7D3-17B60A038D29}"/>
              </a:ext>
            </a:extLst>
          </p:cNvPr>
          <p:cNvSpPr/>
          <p:nvPr/>
        </p:nvSpPr>
        <p:spPr>
          <a:xfrm>
            <a:off x="633789" y="1072248"/>
            <a:ext cx="7835989" cy="38319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900" dirty="0">
                <a:latin typeface="Consolas" panose="020B0609020204030204" pitchFamily="49" charset="0"/>
              </a:rPr>
              <a:t>python3 main.py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/</a:t>
            </a:r>
            <a:r>
              <a:rPr lang="de-CH" sz="900" dirty="0" err="1">
                <a:latin typeface="Consolas" panose="020B0609020204030204" pitchFamily="49" charset="0"/>
              </a:rPr>
              <a:t>yp_test_config.yml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help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usage</a:t>
            </a:r>
            <a:r>
              <a:rPr lang="de-CH" sz="900" dirty="0">
                <a:latin typeface="Consolas" panose="020B0609020204030204" pitchFamily="49" charset="0"/>
              </a:rPr>
              <a:t>: </a:t>
            </a:r>
            <a:r>
              <a:rPr lang="de-CH" sz="900" dirty="0" err="1">
                <a:latin typeface="Consolas" panose="020B0609020204030204" pitchFamily="49" charset="0"/>
              </a:rPr>
              <a:t>yp_test</a:t>
            </a:r>
            <a:r>
              <a:rPr lang="de-CH" sz="900" dirty="0">
                <a:latin typeface="Consolas" panose="020B0609020204030204" pitchFamily="49" charset="0"/>
              </a:rPr>
              <a:t> [-h]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{6wind,cisco_iosxr,huawei_vrp_ne} -c CONFIG [-u RECEIVER_USERNAME] [-i RECEIVER_INSTANCE_NAME] [--</a:t>
            </a:r>
            <a:r>
              <a:rPr lang="de-CH" sz="900" dirty="0" err="1">
                <a:latin typeface="Consolas" panose="020B0609020204030204" pitchFamily="49" charset="0"/>
              </a:rPr>
              <a:t>subscriptions</a:t>
            </a:r>
            <a:r>
              <a:rPr lang="de-CH" sz="900" dirty="0">
                <a:latin typeface="Consolas" panose="020B0609020204030204" pitchFamily="49" charset="0"/>
              </a:rPr>
              <a:t>] [--all] [--</a:t>
            </a:r>
            <a:r>
              <a:rPr lang="de-CH" sz="900" dirty="0" err="1">
                <a:latin typeface="Consolas" panose="020B0609020204030204" pitchFamily="49" charset="0"/>
              </a:rPr>
              <a:t>override_timer</a:t>
            </a:r>
            <a:r>
              <a:rPr lang="de-CH" sz="900" dirty="0">
                <a:latin typeface="Consolas" panose="020B0609020204030204" pitchFamily="49" charset="0"/>
              </a:rPr>
              <a:t> OVERRIDE_TIMER] [-v] [-</a:t>
            </a:r>
            <a:r>
              <a:rPr lang="de-CH" sz="900" dirty="0" err="1">
                <a:latin typeface="Consolas" panose="020B0609020204030204" pitchFamily="49" charset="0"/>
              </a:rPr>
              <a:t>vv</a:t>
            </a:r>
            <a:r>
              <a:rPr lang="de-CH" sz="900" dirty="0">
                <a:latin typeface="Consolas" panose="020B0609020204030204" pitchFamily="49" charset="0"/>
              </a:rPr>
              <a:t>]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[--tests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[TESTS ...]] [--list-tests]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YANG Push Test Suite (modular, </a:t>
            </a:r>
            <a:r>
              <a:rPr lang="de-CH" sz="900" dirty="0" err="1">
                <a:latin typeface="Consolas" panose="020B0609020204030204" pitchFamily="49" charset="0"/>
              </a:rPr>
              <a:t>multivendor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version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optional </a:t>
            </a:r>
            <a:r>
              <a:rPr lang="de-CH" sz="900" dirty="0" err="1">
                <a:latin typeface="Consolas" panose="020B0609020204030204" pitchFamily="49" charset="0"/>
              </a:rPr>
              <a:t>arguments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-h, --</a:t>
            </a:r>
            <a:r>
              <a:rPr lang="de-CH" sz="900" dirty="0" err="1">
                <a:latin typeface="Consolas" panose="020B0609020204030204" pitchFamily="49" charset="0"/>
              </a:rPr>
              <a:t>help</a:t>
            </a:r>
            <a:r>
              <a:rPr lang="de-CH" sz="900" dirty="0">
                <a:latin typeface="Consolas" panose="020B0609020204030204" pitchFamily="49" charset="0"/>
              </a:rPr>
              <a:t>            </a:t>
            </a:r>
            <a:r>
              <a:rPr lang="de-CH" sz="900" dirty="0" err="1">
                <a:latin typeface="Consolas" panose="020B0609020204030204" pitchFamily="49" charset="0"/>
              </a:rPr>
              <a:t>show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this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help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message</a:t>
            </a:r>
            <a:r>
              <a:rPr lang="de-CH" sz="900" dirty="0">
                <a:latin typeface="Consolas" panose="020B0609020204030204" pitchFamily="49" charset="0"/>
              </a:rPr>
              <a:t> and </a:t>
            </a:r>
            <a:r>
              <a:rPr lang="de-CH" sz="900" dirty="0" err="1">
                <a:latin typeface="Consolas" panose="020B0609020204030204" pitchFamily="49" charset="0"/>
              </a:rPr>
              <a:t>exit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{6wind,cisco_iosxr,huawei_vrp_ne}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Vendor </a:t>
            </a:r>
            <a:r>
              <a:rPr lang="de-CH" sz="900" dirty="0" err="1">
                <a:latin typeface="Consolas" panose="020B0609020204030204" pitchFamily="49" charset="0"/>
              </a:rPr>
              <a:t>name</a:t>
            </a:r>
            <a:r>
              <a:rPr lang="de-CH" sz="900" dirty="0">
                <a:latin typeface="Consolas" panose="020B0609020204030204" pitchFamily="49" charset="0"/>
              </a:rPr>
              <a:t> (</a:t>
            </a:r>
            <a:r>
              <a:rPr lang="de-CH" sz="900" dirty="0" err="1">
                <a:latin typeface="Consolas" panose="020B0609020204030204" pitchFamily="49" charset="0"/>
              </a:rPr>
              <a:t>choices</a:t>
            </a:r>
            <a:r>
              <a:rPr lang="de-CH" sz="900" dirty="0">
                <a:latin typeface="Consolas" panose="020B0609020204030204" pitchFamily="49" charset="0"/>
              </a:rPr>
              <a:t>: 6wind,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, </a:t>
            </a:r>
            <a:r>
              <a:rPr lang="de-CH" sz="900" dirty="0" err="1">
                <a:latin typeface="Consolas" panose="020B0609020204030204" pitchFamily="49" charset="0"/>
              </a:rPr>
              <a:t>huawei_vrp_ne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-c CONFIG,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CONFIG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YAML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file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-u RECEIVER_USERNAME, --receiver-</a:t>
            </a:r>
            <a:r>
              <a:rPr lang="de-CH" sz="900" dirty="0" err="1">
                <a:latin typeface="Consolas" panose="020B0609020204030204" pitchFamily="49" charset="0"/>
              </a:rPr>
              <a:t>username</a:t>
            </a:r>
            <a:r>
              <a:rPr lang="de-CH" sz="900" dirty="0">
                <a:latin typeface="Consolas" panose="020B0609020204030204" pitchFamily="49" charset="0"/>
              </a:rPr>
              <a:t> RECEIVER_USERNAME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</a:t>
            </a:r>
            <a:r>
              <a:rPr lang="de-CH" sz="900" dirty="0" err="1">
                <a:latin typeface="Consolas" panose="020B0609020204030204" pitchFamily="49" charset="0"/>
              </a:rPr>
              <a:t>user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used</a:t>
            </a:r>
            <a:r>
              <a:rPr lang="de-CH" sz="900" dirty="0">
                <a:latin typeface="Consolas" panose="020B0609020204030204" pitchFamily="49" charset="0"/>
              </a:rPr>
              <a:t> for SSH </a:t>
            </a:r>
            <a:r>
              <a:rPr lang="de-CH" sz="900" dirty="0" err="1">
                <a:latin typeface="Consolas" panose="020B0609020204030204" pitchFamily="49" charset="0"/>
              </a:rPr>
              <a:t>connection</a:t>
            </a:r>
            <a:r>
              <a:rPr lang="de-CH" sz="900" dirty="0">
                <a:latin typeface="Consolas" panose="020B0609020204030204" pitchFamily="49" charset="0"/>
              </a:rPr>
              <a:t> (</a:t>
            </a:r>
            <a:r>
              <a:rPr lang="de-CH" sz="900" dirty="0" err="1">
                <a:latin typeface="Consolas" panose="020B0609020204030204" pitchFamily="49" charset="0"/>
              </a:rPr>
              <a:t>overrides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file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-i RECEIVER_INSTANCE_NAME, --receiver-</a:t>
            </a:r>
            <a:r>
              <a:rPr lang="de-CH" sz="900" dirty="0" err="1">
                <a:latin typeface="Consolas" panose="020B0609020204030204" pitchFamily="49" charset="0"/>
              </a:rPr>
              <a:t>instance</a:t>
            </a:r>
            <a:r>
              <a:rPr lang="de-CH" sz="900" dirty="0">
                <a:latin typeface="Consolas" panose="020B0609020204030204" pitchFamily="49" charset="0"/>
              </a:rPr>
              <a:t>-name RECEIVER_INSTANCE_NAME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YANG-Push </a:t>
            </a:r>
            <a:r>
              <a:rPr lang="de-CH" sz="900" dirty="0" err="1">
                <a:latin typeface="Consolas" panose="020B0609020204030204" pitchFamily="49" charset="0"/>
              </a:rPr>
              <a:t>receiver</a:t>
            </a:r>
            <a:r>
              <a:rPr lang="de-CH" sz="900" dirty="0">
                <a:latin typeface="Consolas" panose="020B0609020204030204" pitchFamily="49" charset="0"/>
              </a:rPr>
              <a:t>-</a:t>
            </a:r>
            <a:r>
              <a:rPr lang="de-CH" sz="900" dirty="0" err="1">
                <a:latin typeface="Consolas" panose="020B0609020204030204" pitchFamily="49" charset="0"/>
              </a:rPr>
              <a:t>instance</a:t>
            </a:r>
            <a:r>
              <a:rPr lang="de-CH" sz="900" dirty="0">
                <a:latin typeface="Consolas" panose="020B0609020204030204" pitchFamily="49" charset="0"/>
              </a:rPr>
              <a:t>-name (</a:t>
            </a:r>
            <a:r>
              <a:rPr lang="de-CH" sz="900" dirty="0" err="1">
                <a:latin typeface="Consolas" panose="020B0609020204030204" pitchFamily="49" charset="0"/>
              </a:rPr>
              <a:t>overrides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file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--</a:t>
            </a:r>
            <a:r>
              <a:rPr lang="de-CH" sz="900" dirty="0" err="1">
                <a:latin typeface="Consolas" panose="020B0609020204030204" pitchFamily="49" charset="0"/>
              </a:rPr>
              <a:t>subscriptions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--all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--</a:t>
            </a:r>
            <a:r>
              <a:rPr lang="de-CH" sz="900" dirty="0" err="1">
                <a:latin typeface="Consolas" panose="020B0609020204030204" pitchFamily="49" charset="0"/>
              </a:rPr>
              <a:t>override_timer</a:t>
            </a:r>
            <a:r>
              <a:rPr lang="de-CH" sz="900" dirty="0">
                <a:latin typeface="Consolas" panose="020B0609020204030204" pitchFamily="49" charset="0"/>
              </a:rPr>
              <a:t> OVERRIDE_TIMER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-v, --verbose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</a:t>
            </a:r>
            <a:r>
              <a:rPr lang="de-CH" sz="900" dirty="0" err="1">
                <a:latin typeface="Consolas" panose="020B0609020204030204" pitchFamily="49" charset="0"/>
              </a:rPr>
              <a:t>vv</a:t>
            </a:r>
            <a:r>
              <a:rPr lang="de-CH" sz="900" dirty="0">
                <a:latin typeface="Consolas" panose="020B0609020204030204" pitchFamily="49" charset="0"/>
              </a:rPr>
              <a:t>, --</a:t>
            </a:r>
            <a:r>
              <a:rPr lang="de-CH" sz="900" dirty="0" err="1">
                <a:latin typeface="Consolas" panose="020B0609020204030204" pitchFamily="49" charset="0"/>
              </a:rPr>
              <a:t>very_verbose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--tests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[TESTS ...]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Select </a:t>
            </a:r>
            <a:r>
              <a:rPr lang="de-CH" sz="900" dirty="0" err="1">
                <a:latin typeface="Consolas" panose="020B0609020204030204" pitchFamily="49" charset="0"/>
              </a:rPr>
              <a:t>one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more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to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run</a:t>
            </a:r>
            <a:r>
              <a:rPr lang="de-CH" sz="900" dirty="0">
                <a:latin typeface="Consolas" panose="020B0609020204030204" pitchFamily="49" charset="0"/>
              </a:rPr>
              <a:t> in </a:t>
            </a:r>
            <a:r>
              <a:rPr lang="de-CH" sz="900" dirty="0" err="1">
                <a:latin typeface="Consolas" panose="020B0609020204030204" pitchFamily="49" charset="0"/>
              </a:rPr>
              <a:t>order</a:t>
            </a:r>
            <a:r>
              <a:rPr lang="de-CH" sz="900" dirty="0">
                <a:latin typeface="Consolas" panose="020B0609020204030204" pitchFamily="49" charset="0"/>
              </a:rPr>
              <a:t>. Use --list-tests </a:t>
            </a:r>
            <a:r>
              <a:rPr lang="de-CH" sz="900" dirty="0" err="1">
                <a:latin typeface="Consolas" panose="020B0609020204030204" pitchFamily="49" charset="0"/>
              </a:rPr>
              <a:t>to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the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choices</a:t>
            </a:r>
            <a:r>
              <a:rPr lang="de-CH" sz="900" dirty="0">
                <a:latin typeface="Consolas" panose="020B0609020204030204" pitchFamily="49" charset="0"/>
              </a:rPr>
              <a:t>.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--list-tests          List all </a:t>
            </a:r>
            <a:r>
              <a:rPr lang="de-CH" sz="900" dirty="0" err="1">
                <a:latin typeface="Consolas" panose="020B0609020204030204" pitchFamily="49" charset="0"/>
              </a:rPr>
              <a:t>available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and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, </a:t>
            </a:r>
            <a:r>
              <a:rPr lang="de-CH" sz="900" dirty="0" err="1">
                <a:latin typeface="Consolas" panose="020B0609020204030204" pitchFamily="49" charset="0"/>
              </a:rPr>
              <a:t>then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exit</a:t>
            </a:r>
            <a:r>
              <a:rPr lang="de-CH" sz="900" dirty="0">
                <a:latin typeface="Consolas" panose="020B0609020204030204" pitchFamily="49" charset="0"/>
              </a:rPr>
              <a:t>.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enjoy</a:t>
            </a:r>
            <a:endParaRPr lang="de-CH" sz="900" dirty="0">
              <a:latin typeface="Consolas" panose="020B0609020204030204" pitchFamily="49" charset="0"/>
            </a:endParaRPr>
          </a:p>
        </p:txBody>
      </p:sp>
      <p:sp>
        <p:nvSpPr>
          <p:cNvPr id="9" name="Google Shape;1523;p45">
            <a:extLst>
              <a:ext uri="{FF2B5EF4-FFF2-40B4-BE49-F238E27FC236}">
                <a16:creationId xmlns:a16="http://schemas.microsoft.com/office/drawing/2014/main" id="{EFCFFF90-EB6C-986C-54A4-70DD2048BA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2902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fld>
            <a:endParaRPr sz="165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85000" lnSpcReduction="1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Test Automation Tool – </a:t>
            </a:r>
            <a:r>
              <a:rPr lang="de-CH" sz="3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5" name="Rechteck 3">
            <a:extLst>
              <a:ext uri="{FF2B5EF4-FFF2-40B4-BE49-F238E27FC236}">
                <a16:creationId xmlns:a16="http://schemas.microsoft.com/office/drawing/2014/main" id="{3012260A-325D-FC59-FE12-91355A77D08C}"/>
              </a:ext>
            </a:extLst>
          </p:cNvPr>
          <p:cNvSpPr/>
          <p:nvPr/>
        </p:nvSpPr>
        <p:spPr>
          <a:xfrm>
            <a:off x="633790" y="1072249"/>
            <a:ext cx="7205285" cy="37459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900" dirty="0">
                <a:latin typeface="Consolas" panose="020B0609020204030204" pitchFamily="49" charset="0"/>
              </a:rPr>
              <a:t>python3 main.py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/</a:t>
            </a:r>
            <a:r>
              <a:rPr lang="de-CH" sz="900" dirty="0" err="1">
                <a:latin typeface="Consolas" panose="020B0609020204030204" pitchFamily="49" charset="0"/>
              </a:rPr>
              <a:t>yp_test_config.yml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--list-tests</a:t>
            </a:r>
          </a:p>
          <a:p>
            <a:r>
              <a:rPr lang="de-CH" sz="900" dirty="0" err="1">
                <a:latin typeface="Consolas" panose="020B0609020204030204" pitchFamily="49" charset="0"/>
              </a:rPr>
              <a:t>Available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yangpush_delete_subsciptions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yangpush_delete_receivers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netconf_get_discover_yang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netconf_get_ietf_notification_capabilities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netconf_get_ietf_system_version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netconf_get_ietf_yang_library_augmentedby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netconf_get_system_capabilities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netconf_get_yang_library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netconf_get_schema_ietf_notification_transport_capabilities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netconf_get_schema_ietf_udp_notif_transport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netconf_get_schema_ietf_yang_library_augmentedby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netconf_get_schema_ietf_yang_push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netconf_get_schema_ietf_yang_push_revision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netconf_get_schema_ietf_yp_notification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netconf_get_schema_ietf_yp_observation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netconf_get_schema_ietf_yp_transport_capabilities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netconf_get_schema_ietf_system_capabilities_yang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yangpush_add_receiver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yangpush_ietf_interface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yangpush_vendor_interface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netconf_get_schema_ietf_interfaces_yang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yangpush_get_subscriptions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yangpush_post_test_cleanup</a:t>
            </a:r>
            <a:endParaRPr lang="de-CH" sz="900" dirty="0">
              <a:latin typeface="Consolas" panose="020B0609020204030204" pitchFamily="49" charset="0"/>
            </a:endParaRP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Available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MVP1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capabilities_sequence</a:t>
            </a:r>
            <a:endParaRPr lang="de-CH" sz="900" dirty="0">
              <a:latin typeface="Consolas" panose="020B0609020204030204" pitchFamily="49" charset="0"/>
            </a:endParaRPr>
          </a:p>
        </p:txBody>
      </p:sp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E2A1D90E-A8CA-A0B2-E70E-B0E1D40611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35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fld>
            <a:endParaRPr sz="165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85000" lnSpcReduction="1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Test Automation Tool – </a:t>
            </a:r>
            <a:r>
              <a:rPr lang="de-CH" sz="3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3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Google Shape;1523;p45">
            <a:extLst>
              <a:ext uri="{FF2B5EF4-FFF2-40B4-BE49-F238E27FC236}">
                <a16:creationId xmlns:a16="http://schemas.microsoft.com/office/drawing/2014/main" id="{C84D12F9-3061-EEA0-7808-1A07043E5C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5" name="Rechteck 3">
            <a:extLst>
              <a:ext uri="{FF2B5EF4-FFF2-40B4-BE49-F238E27FC236}">
                <a16:creationId xmlns:a16="http://schemas.microsoft.com/office/drawing/2014/main" id="{D0C5CC3C-D47E-A180-00A8-C95704DCC769}"/>
              </a:ext>
            </a:extLst>
          </p:cNvPr>
          <p:cNvSpPr/>
          <p:nvPr/>
        </p:nvSpPr>
        <p:spPr>
          <a:xfrm>
            <a:off x="633789" y="1072248"/>
            <a:ext cx="7233861" cy="38319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900" dirty="0">
                <a:latin typeface="Consolas" panose="020B0609020204030204" pitchFamily="49" charset="0"/>
              </a:rPr>
              <a:t>python3 main.py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/</a:t>
            </a:r>
            <a:r>
              <a:rPr lang="de-CH" sz="900" dirty="0" err="1">
                <a:latin typeface="Consolas" panose="020B0609020204030204" pitchFamily="49" charset="0"/>
              </a:rPr>
              <a:t>yp_test_config.yml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--tests </a:t>
            </a:r>
            <a:r>
              <a:rPr lang="de-CH" sz="900" dirty="0" err="1">
                <a:latin typeface="Consolas" panose="020B0609020204030204" pitchFamily="49" charset="0"/>
              </a:rPr>
              <a:t>netconf_get_discover_yang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netconf_get_ietf_system_version</a:t>
            </a:r>
            <a:endParaRPr lang="de-CH" sz="900" dirty="0">
              <a:latin typeface="Consolas" panose="020B0609020204030204" pitchFamily="49" charset="0"/>
            </a:endParaRP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Running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for 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: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and </a:t>
            </a:r>
            <a:r>
              <a:rPr lang="de-CH" sz="900" dirty="0" err="1">
                <a:latin typeface="Consolas" panose="020B0609020204030204" pitchFamily="49" charset="0"/>
              </a:rPr>
              <a:t>hostname</a:t>
            </a:r>
            <a:r>
              <a:rPr lang="de-CH" sz="900" dirty="0">
                <a:latin typeface="Consolas" panose="020B0609020204030204" pitchFamily="49" charset="0"/>
              </a:rPr>
              <a:t>: 203.0.113.91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...</a:t>
            </a:r>
            <a:r>
              <a:rPr lang="de-CH" sz="900" dirty="0" err="1">
                <a:latin typeface="Consolas" panose="020B0609020204030204" pitchFamily="49" charset="0"/>
              </a:rPr>
              <a:t>Excempted</a:t>
            </a:r>
            <a:r>
              <a:rPr lang="de-CH" sz="900" dirty="0">
                <a:latin typeface="Consolas" panose="020B0609020204030204" pitchFamily="49" charset="0"/>
              </a:rPr>
              <a:t> for </a:t>
            </a:r>
            <a:r>
              <a:rPr lang="de-CH" sz="900" dirty="0" err="1">
                <a:latin typeface="Consolas" panose="020B0609020204030204" pitchFamily="49" charset="0"/>
              </a:rPr>
              <a:t>brevty</a:t>
            </a:r>
            <a:r>
              <a:rPr lang="de-CH" sz="900" dirty="0">
                <a:latin typeface="Consolas" panose="020B0609020204030204" pitchFamily="49" charset="0"/>
              </a:rPr>
              <a:t>...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--------------------------------------------------------------------------------</a:t>
            </a:r>
          </a:p>
          <a:p>
            <a:r>
              <a:rPr lang="de-CH" sz="900" dirty="0">
                <a:latin typeface="Consolas" panose="020B0609020204030204" pitchFamily="49" charset="0"/>
              </a:rPr>
              <a:t>=== Test </a:t>
            </a:r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+---------------------------------+----------+------------+---------------------------------------------+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Test                            | Status   | Duration   | Error                                      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+=================================+==========+============+=============================================+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</a:t>
            </a:r>
            <a:r>
              <a:rPr lang="de-CH" sz="900" dirty="0" err="1">
                <a:latin typeface="Consolas" panose="020B0609020204030204" pitchFamily="49" charset="0"/>
              </a:rPr>
              <a:t>netconf_get_discover_yang</a:t>
            </a:r>
            <a:r>
              <a:rPr lang="de-CH" sz="900" dirty="0">
                <a:latin typeface="Consolas" panose="020B0609020204030204" pitchFamily="49" charset="0"/>
              </a:rPr>
              <a:t>       | PASS     | 1.36s      |                                            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+---------------------------------+----------+------------+---------------------------------------------+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</a:t>
            </a:r>
            <a:r>
              <a:rPr lang="de-CH" sz="900" dirty="0" err="1">
                <a:latin typeface="Consolas" panose="020B0609020204030204" pitchFamily="49" charset="0"/>
              </a:rPr>
              <a:t>netconf_get_ietf_system_version</a:t>
            </a:r>
            <a:r>
              <a:rPr lang="de-CH" sz="900" dirty="0">
                <a:latin typeface="Consolas" panose="020B0609020204030204" pitchFamily="49" charset="0"/>
              </a:rPr>
              <a:t> | FAIL     | 0.02s      | </a:t>
            </a:r>
            <a:r>
              <a:rPr lang="de-CH" sz="900" dirty="0" err="1">
                <a:latin typeface="Consolas" panose="020B0609020204030204" pitchFamily="49" charset="0"/>
              </a:rPr>
              <a:t>Received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empty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response</a:t>
            </a:r>
            <a:r>
              <a:rPr lang="de-CH" sz="900" dirty="0">
                <a:latin typeface="Consolas" panose="020B0609020204030204" pitchFamily="49" charset="0"/>
              </a:rPr>
              <a:t> for </a:t>
            </a:r>
            <a:r>
              <a:rPr lang="de-CH" sz="900" dirty="0" err="1">
                <a:latin typeface="Consolas" panose="020B0609020204030204" pitchFamily="49" charset="0"/>
              </a:rPr>
              <a:t>get-ietf-sys</a:t>
            </a:r>
            <a:r>
              <a:rPr lang="de-CH" sz="900" dirty="0">
                <a:latin typeface="Consolas" panose="020B0609020204030204" pitchFamily="49" charset="0"/>
              </a:rPr>
              <a:t>...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+---------------------------------+----------+------------+---------------------------------------------+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Selected </a:t>
            </a:r>
            <a:r>
              <a:rPr lang="de-CH" sz="900" dirty="0" err="1">
                <a:latin typeface="Consolas" panose="020B0609020204030204" pitchFamily="49" charset="0"/>
              </a:rPr>
              <a:t>test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: []</a:t>
            </a:r>
          </a:p>
          <a:p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saved</a:t>
            </a:r>
            <a:r>
              <a:rPr lang="de-CH" sz="900" dirty="0">
                <a:latin typeface="Consolas" panose="020B0609020204030204" pitchFamily="49" charset="0"/>
              </a:rPr>
              <a:t> in ./</a:t>
            </a:r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/ipf-zbl1327-r-daisy-91_cisco_iosxr_20250627_201714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directory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tree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ipf-zbl1327-r-daisy-91_cisco_iosxr_20250627_201714/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stdout.log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yp_config_backup.xml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get-discover-yang.txt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yp_test.log</a:t>
            </a:r>
          </a:p>
        </p:txBody>
      </p:sp>
    </p:spTree>
    <p:extLst>
      <p:ext uri="{BB962C8B-B14F-4D97-AF65-F5344CB8AC3E}">
        <p14:creationId xmlns:p14="http://schemas.microsoft.com/office/powerpoint/2010/main" val="328764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/>
              <a:t>Thanks to…</a:t>
            </a:r>
            <a:endParaRPr/>
          </a:p>
        </p:txBody>
      </p:sp>
      <p:sp>
        <p:nvSpPr>
          <p:cNvPr id="1652" name="Google Shape;1652;p59"/>
          <p:cNvSpPr txBox="1">
            <a:spLocks noGrp="1"/>
          </p:cNvSpPr>
          <p:nvPr>
            <p:ph type="body" idx="1"/>
          </p:nvPr>
        </p:nvSpPr>
        <p:spPr>
          <a:xfrm>
            <a:off x="539575" y="1146330"/>
            <a:ext cx="3340275" cy="38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Rob Wilton – Cisco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de-CH" sz="1300" dirty="0"/>
              <a:t>Nick Corran – Cisco </a:t>
            </a:r>
            <a:r>
              <a:rPr lang="en" sz="1300" dirty="0"/>
              <a:t>(remote)</a:t>
            </a:r>
            <a:endParaRPr lang="de-CH"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Emma Rankin – Cisco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Mathew Green – Cisco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Samuel Gauthier – 6WIND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Jérémie Leska – 6WIND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Liu Bin – Huawei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Benoit Claise – Huawei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Zhuoyao Lin – Huawei 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 err="1"/>
              <a:t>Jiale</a:t>
            </a:r>
            <a:r>
              <a:rPr lang="it-IT" sz="1300" dirty="0"/>
              <a:t> Li </a:t>
            </a:r>
            <a:r>
              <a:rPr lang="en" sz="1300" dirty="0"/>
              <a:t>– Huawei (remote)</a:t>
            </a:r>
            <a:endParaRPr lang="it-IT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/>
              <a:t>Jian Ping</a:t>
            </a:r>
            <a:r>
              <a:rPr lang="en" sz="1300" dirty="0"/>
              <a:t>– Huawei (remote)</a:t>
            </a:r>
            <a:endParaRPr lang="it-IT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/>
              <a:t>Xiao Chen</a:t>
            </a:r>
            <a:r>
              <a:rPr lang="en" sz="1300" dirty="0"/>
              <a:t>– Huawei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Paolo Lucente – Pmacct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Holger Keller – DT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Nils Warnke - DT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Alex Huang-Feng – INSA Lyon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Yannick Buchs – Swisscom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Thomas Graf – Swisscom</a:t>
            </a:r>
            <a:endParaRPr sz="1300" dirty="0"/>
          </a:p>
        </p:txBody>
      </p:sp>
      <p:sp>
        <p:nvSpPr>
          <p:cNvPr id="1654" name="Google Shape;1654;p59"/>
          <p:cNvSpPr txBox="1"/>
          <p:nvPr/>
        </p:nvSpPr>
        <p:spPr>
          <a:xfrm>
            <a:off x="3555899" y="1399272"/>
            <a:ext cx="2655607" cy="196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1D676D24-1A12-4C95-B2C4-5ACCB5B3F323" descr="IMG_4866.JPG">
            <a:extLst>
              <a:ext uri="{FF2B5EF4-FFF2-40B4-BE49-F238E27FC236}">
                <a16:creationId xmlns:a16="http://schemas.microsoft.com/office/drawing/2014/main" id="{DEF6E705-D3F7-6DDA-9161-BB00BF7C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247" y="1146330"/>
            <a:ext cx="4232518" cy="317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B85942-4EFE-2A7C-6BC7-685C09AA3452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Google Shape;1523;p45">
            <a:extLst>
              <a:ext uri="{FF2B5EF4-FFF2-40B4-BE49-F238E27FC236}">
                <a16:creationId xmlns:a16="http://schemas.microsoft.com/office/drawing/2014/main" id="{57606C87-9C1E-6457-318F-CEFD173CD5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130D3-D5E4-140D-AC74-7554E8B5290B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1524</Words>
  <Application>Microsoft Office PowerPoint</Application>
  <PresentationFormat>On-screen Show (16:9)</PresentationFormat>
  <Paragraphs>213</Paragraphs>
  <Slides>10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Times New Roman</vt:lpstr>
      <vt:lpstr>Calibri</vt:lpstr>
      <vt:lpstr>Consolas</vt:lpstr>
      <vt:lpstr>Courier New</vt:lpstr>
      <vt:lpstr>TheSans Swisscom Light (Body)</vt:lpstr>
      <vt:lpstr>Helvetica Neue</vt:lpstr>
      <vt:lpstr>Arial</vt:lpstr>
      <vt:lpstr>Calibri Light</vt:lpstr>
      <vt:lpstr>Noto Sans Symbols</vt:lpstr>
      <vt:lpstr>Simple Light</vt:lpstr>
      <vt:lpstr>Office Theme</vt:lpstr>
      <vt:lpstr>1_Office Theme</vt:lpstr>
      <vt:lpstr>Validate Configured Subscription YANG-Push Publisher Implementations IETF 123 Hackathon, July 19-20th 2025</vt:lpstr>
      <vt:lpstr>Hackathon Plan, Software and Website</vt:lpstr>
      <vt:lpstr>Hackathon – Repositories</vt:lpstr>
      <vt:lpstr>An Architecture for YANG-Push  to Message Broker Integration  draft-ietf-nmop-yang-message-broker-integration draft-ietf-nmop-message-broker-telemetry-message</vt:lpstr>
      <vt:lpstr>PowerPoint Presentation</vt:lpstr>
      <vt:lpstr>PowerPoint Presentation</vt:lpstr>
      <vt:lpstr>PowerPoint Presentation</vt:lpstr>
      <vt:lpstr>PowerPoint Presentation</vt:lpstr>
      <vt:lpstr>Thanks to…</vt:lpstr>
      <vt:lpstr>State of the Union From data mess to data mesh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Validate  Configured Subscription YANG-Push Publisher Implementations NETCONF &amp; NMOP WG</dc:title>
  <cp:lastModifiedBy>Graf Thomas, SCS-INI-NET-VNC-E2E</cp:lastModifiedBy>
  <cp:revision>5</cp:revision>
  <dcterms:modified xsi:type="dcterms:W3CDTF">2025-07-16T07:26:21Z</dcterms:modified>
</cp:coreProperties>
</file>